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4"/>
  </p:normalViewPr>
  <p:slideViewPr>
    <p:cSldViewPr snapToGrid="0">
      <p:cViewPr varScale="1">
        <p:scale>
          <a:sx n="106" d="100"/>
          <a:sy n="106" d="100"/>
        </p:scale>
        <p:origin x="1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71442" lvl="0" indent="-107942" rtl="0">
              <a:lnSpc>
                <a:spcPct val="120000"/>
              </a:lnSpc>
              <a:spcBef>
                <a:spcPts val="750"/>
              </a:spcBef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Tell story </a:t>
            </a:r>
            <a:r>
              <a:rPr lang="en-US" dirty="0" smtClean="0"/>
              <a:t>about </a:t>
            </a:r>
            <a:r>
              <a:rPr lang="en-US" dirty="0"/>
              <a:t>elementary </a:t>
            </a:r>
            <a:r>
              <a:rPr lang="en-US" dirty="0" smtClean="0"/>
              <a:t>journal.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 smtClean="0"/>
              <a:t>3 min.</a:t>
            </a:r>
            <a:endParaRPr lang="en-US" dirty="0"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3 min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Rotate to each station and write to the prompts.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/>
              <a:t>Come back together and expand on one or more artifacts and truism of your choice.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  <a:p>
            <a:pPr marL="457200" lvl="0" indent="-298450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rabicPeriod"/>
            </a:pPr>
            <a:r>
              <a:rPr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one minute to explain the statement.</a:t>
            </a:r>
          </a:p>
          <a:p>
            <a:pPr marL="457200" lvl="0" indent="-3048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What does it mean? What is your interpretation of it?</a:t>
            </a:r>
          </a:p>
          <a:p>
            <a:pPr marL="457200" lvl="0" indent="-2984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rabicPeriod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For the next three minutes, tell how it’s true in a piece of literature, a story.</a:t>
            </a:r>
          </a:p>
          <a:p>
            <a:pPr marL="457200" lvl="0" indent="-3048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next three minutes, tell how it’s true in a movie you’ve seen.</a:t>
            </a:r>
          </a:p>
          <a:p>
            <a:pPr marL="457200" lvl="0" indent="-3048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For the next three minutes, tell how it connects to your life, our world.</a:t>
            </a:r>
          </a:p>
          <a:p>
            <a:pPr marL="457200" lvl="0" indent="-304800" rt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1200"/>
              <a:buAutoNum type="arabicPeriod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In the next minute, finish with something your discussion leaves you wondering about the statement.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r>
              <a:rPr lang="en-US"/>
              <a:t>Should be set up to have 3 stations with one artifact.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You can take your write in any direction. If you decide to use another truism you may.</a:t>
            </a: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You might write about a memory or you might write a fiction piece. </a:t>
            </a: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There are no boundaries.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Find a new partner and share a piece of what you wrote.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/>
              <a:t>Did you enjoy this activity?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/>
              <a:t>Did you find certain parts difficult?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r>
              <a:rPr lang="en-US"/>
              <a:t>2 minutes each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 flipH="1">
            <a:off x="203043" y="196769"/>
            <a:ext cx="8752231" cy="648182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5E00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2">
            <a:alphaModFix amt="50000"/>
          </a:blip>
          <a:srcRect l="44209" t="20283" r="12302" b="39918"/>
          <a:stretch/>
        </p:blipFill>
        <p:spPr>
          <a:xfrm>
            <a:off x="203043" y="2170339"/>
            <a:ext cx="4520582" cy="4445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6"/>
          <p:cNvPicPr preferRelativeResize="0"/>
          <p:nvPr/>
        </p:nvPicPr>
        <p:blipFill rotWithShape="1">
          <a:blip r:embed="rId3">
            <a:alphaModFix/>
          </a:blip>
          <a:srcRect l="24109" b="32580"/>
          <a:stretch/>
        </p:blipFill>
        <p:spPr>
          <a:xfrm>
            <a:off x="203043" y="3773932"/>
            <a:ext cx="3270849" cy="290576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473892" y="1093573"/>
            <a:ext cx="5176146" cy="321975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1400"/>
              <a:buFont typeface="Impact"/>
              <a:buNone/>
              <a:defRPr sz="4800" b="1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473892" y="4573062"/>
            <a:ext cx="5176145" cy="113909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120000"/>
              </a:lnSpc>
              <a:spcBef>
                <a:spcPts val="750"/>
              </a:spcBef>
              <a:buClr>
                <a:schemeClr val="l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25" marR="0" lvl="1" indent="-69825" algn="l" rtl="0">
              <a:lnSpc>
                <a:spcPct val="120000"/>
              </a:lnSpc>
              <a:spcBef>
                <a:spcPts val="375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07" marR="0" lvl="2" indent="-88856" algn="l" rtl="0">
              <a:lnSpc>
                <a:spcPct val="12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090" marR="0" lvl="3" indent="-98365" algn="l" rtl="0">
              <a:lnSpc>
                <a:spcPct val="12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2974" marR="0" lvl="4" indent="-98349" algn="l" rtl="0">
              <a:lnSpc>
                <a:spcPct val="12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856" marR="0" lvl="5" indent="-98331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739" marR="0" lvl="6" indent="-98313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622" marR="0" lvl="7" indent="-98296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505" marR="0" lvl="8" indent="-9828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9" name="Shape 19"/>
          <p:cNvGrpSpPr/>
          <p:nvPr/>
        </p:nvGrpSpPr>
        <p:grpSpPr>
          <a:xfrm>
            <a:off x="8771887" y="306448"/>
            <a:ext cx="183387" cy="306369"/>
            <a:chOff x="11080487" y="687884"/>
            <a:chExt cx="223247" cy="372960"/>
          </a:xfrm>
        </p:grpSpPr>
        <p:sp>
          <p:nvSpPr>
            <p:cNvPr id="20" name="Shape 20"/>
            <p:cNvSpPr/>
            <p:nvPr/>
          </p:nvSpPr>
          <p:spPr>
            <a:xfrm>
              <a:off x="11080487" y="687884"/>
              <a:ext cx="223247" cy="74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Shape 21"/>
            <p:cNvSpPr/>
            <p:nvPr/>
          </p:nvSpPr>
          <p:spPr>
            <a:xfrm>
              <a:off x="11080487" y="837272"/>
              <a:ext cx="223247" cy="74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Shape 22"/>
            <p:cNvSpPr/>
            <p:nvPr/>
          </p:nvSpPr>
          <p:spPr>
            <a:xfrm>
              <a:off x="11080487" y="986660"/>
              <a:ext cx="223247" cy="74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" name="Shape 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9007" y="342759"/>
            <a:ext cx="1383451" cy="27035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/>
          <p:nvPr/>
        </p:nvSpPr>
        <p:spPr>
          <a:xfrm>
            <a:off x="8099655" y="4388427"/>
            <a:ext cx="550382" cy="1095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d Titl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 flipH="1">
            <a:off x="203043" y="196769"/>
            <a:ext cx="8752231" cy="648182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5E00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2">
            <a:alphaModFix amt="50000"/>
          </a:blip>
          <a:srcRect l="44209" t="20283" r="12302" b="39918"/>
          <a:stretch/>
        </p:blipFill>
        <p:spPr>
          <a:xfrm>
            <a:off x="203043" y="2170339"/>
            <a:ext cx="4520582" cy="44451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" name="Shape 120"/>
          <p:cNvGrpSpPr/>
          <p:nvPr/>
        </p:nvGrpSpPr>
        <p:grpSpPr>
          <a:xfrm>
            <a:off x="203043" y="6188528"/>
            <a:ext cx="183387" cy="306369"/>
            <a:chOff x="11080487" y="687884"/>
            <a:chExt cx="223247" cy="372960"/>
          </a:xfrm>
        </p:grpSpPr>
        <p:sp>
          <p:nvSpPr>
            <p:cNvPr id="121" name="Shape 121"/>
            <p:cNvSpPr/>
            <p:nvPr/>
          </p:nvSpPr>
          <p:spPr>
            <a:xfrm>
              <a:off x="11080487" y="687884"/>
              <a:ext cx="223247" cy="74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Shape 122"/>
            <p:cNvSpPr/>
            <p:nvPr/>
          </p:nvSpPr>
          <p:spPr>
            <a:xfrm>
              <a:off x="11080487" y="837272"/>
              <a:ext cx="223247" cy="74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Shape 123"/>
            <p:cNvSpPr/>
            <p:nvPr/>
          </p:nvSpPr>
          <p:spPr>
            <a:xfrm>
              <a:off x="11080487" y="986660"/>
              <a:ext cx="223247" cy="74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595" y="6224839"/>
            <a:ext cx="1383451" cy="27035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8505023" y="6237699"/>
            <a:ext cx="450251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" name="Shape 126"/>
          <p:cNvGrpSpPr/>
          <p:nvPr/>
        </p:nvGrpSpPr>
        <p:grpSpPr>
          <a:xfrm>
            <a:off x="1969815" y="2496726"/>
            <a:ext cx="5213124" cy="1877438"/>
            <a:chOff x="2181935" y="2529017"/>
            <a:chExt cx="5213124" cy="1877438"/>
          </a:xfrm>
        </p:grpSpPr>
        <p:grpSp>
          <p:nvGrpSpPr>
            <p:cNvPr id="127" name="Shape 127"/>
            <p:cNvGrpSpPr/>
            <p:nvPr/>
          </p:nvGrpSpPr>
          <p:grpSpPr>
            <a:xfrm>
              <a:off x="4235318" y="2529017"/>
              <a:ext cx="3159741" cy="1877438"/>
              <a:chOff x="5388965" y="1944460"/>
              <a:chExt cx="4513421" cy="2681761"/>
            </a:xfrm>
          </p:grpSpPr>
          <p:pic>
            <p:nvPicPr>
              <p:cNvPr id="128" name="Shape 128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905383" y="1944460"/>
                <a:ext cx="3997003" cy="268176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9" name="Shape 129"/>
              <p:cNvSpPr/>
              <p:nvPr/>
            </p:nvSpPr>
            <p:spPr>
              <a:xfrm>
                <a:off x="5388965" y="2076137"/>
                <a:ext cx="112426" cy="23674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30" name="Shape 13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181935" y="2555809"/>
              <a:ext cx="1773645" cy="17736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lt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 flipH="1">
            <a:off x="203043" y="196769"/>
            <a:ext cx="8752231" cy="648182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5E00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Shape 27"/>
          <p:cNvPicPr preferRelativeResize="0"/>
          <p:nvPr/>
        </p:nvPicPr>
        <p:blipFill rotWithShape="1">
          <a:blip r:embed="rId2">
            <a:alphaModFix amt="50000"/>
          </a:blip>
          <a:srcRect l="44209" t="20283" r="12302" b="39918"/>
          <a:stretch/>
        </p:blipFill>
        <p:spPr>
          <a:xfrm>
            <a:off x="203043" y="2170339"/>
            <a:ext cx="4520582" cy="44451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" name="Shape 28"/>
          <p:cNvGrpSpPr/>
          <p:nvPr/>
        </p:nvGrpSpPr>
        <p:grpSpPr>
          <a:xfrm>
            <a:off x="203043" y="6188528"/>
            <a:ext cx="183387" cy="306369"/>
            <a:chOff x="11080487" y="687884"/>
            <a:chExt cx="223247" cy="372960"/>
          </a:xfrm>
        </p:grpSpPr>
        <p:sp>
          <p:nvSpPr>
            <p:cNvPr id="29" name="Shape 29"/>
            <p:cNvSpPr/>
            <p:nvPr/>
          </p:nvSpPr>
          <p:spPr>
            <a:xfrm>
              <a:off x="11080487" y="687884"/>
              <a:ext cx="223247" cy="74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11080487" y="837272"/>
              <a:ext cx="223247" cy="74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11080487" y="986660"/>
              <a:ext cx="223247" cy="74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" name="Shape 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595" y="6224839"/>
            <a:ext cx="1383451" cy="27035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087394" y="683752"/>
            <a:ext cx="7245127" cy="100840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400"/>
              <a:buFont typeface="Impact"/>
              <a:buNone/>
              <a:defRPr sz="33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1087394" y="1825630"/>
            <a:ext cx="7245127" cy="392102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42" marR="0" lvl="0" indent="-38091" algn="l" rtl="0">
              <a:lnSpc>
                <a:spcPct val="120000"/>
              </a:lnSpc>
              <a:spcBef>
                <a:spcPts val="750"/>
              </a:spcBef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25" marR="0" lvl="1" indent="-69825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07" marR="0" lvl="2" indent="-88856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090" marR="0" lvl="3" indent="-98365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2974" marR="0" lvl="4" indent="-98349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856" marR="0" lvl="5" indent="-98331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739" marR="0" lvl="6" indent="-98313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622" marR="0" lvl="7" indent="-98296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505" marR="0" lvl="8" indent="-9828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05023" y="6237699"/>
            <a:ext cx="450251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 flipH="1">
            <a:off x="203043" y="196769"/>
            <a:ext cx="8752231" cy="648182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5E00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Shape 38"/>
          <p:cNvPicPr preferRelativeResize="0"/>
          <p:nvPr/>
        </p:nvPicPr>
        <p:blipFill rotWithShape="1">
          <a:blip r:embed="rId2">
            <a:alphaModFix amt="50000"/>
          </a:blip>
          <a:srcRect l="44209" t="20283" r="12302" b="39918"/>
          <a:stretch/>
        </p:blipFill>
        <p:spPr>
          <a:xfrm>
            <a:off x="203043" y="2170339"/>
            <a:ext cx="4520582" cy="44451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Shape 39"/>
          <p:cNvGrpSpPr/>
          <p:nvPr/>
        </p:nvGrpSpPr>
        <p:grpSpPr>
          <a:xfrm>
            <a:off x="203043" y="6188528"/>
            <a:ext cx="183387" cy="306369"/>
            <a:chOff x="11080487" y="687884"/>
            <a:chExt cx="223247" cy="372960"/>
          </a:xfrm>
        </p:grpSpPr>
        <p:sp>
          <p:nvSpPr>
            <p:cNvPr id="40" name="Shape 40"/>
            <p:cNvSpPr/>
            <p:nvPr/>
          </p:nvSpPr>
          <p:spPr>
            <a:xfrm>
              <a:off x="11080487" y="687884"/>
              <a:ext cx="223247" cy="74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>
              <a:off x="11080487" y="837272"/>
              <a:ext cx="223247" cy="74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>
              <a:off x="11080487" y="986660"/>
              <a:ext cx="223247" cy="74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3" name="Shape 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595" y="6224839"/>
            <a:ext cx="1383451" cy="270354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05023" y="6237699"/>
            <a:ext cx="450251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742850" y="915730"/>
            <a:ext cx="6860016" cy="328429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1400"/>
              <a:buFont typeface="Impact"/>
              <a:buNone/>
              <a:defRPr sz="45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2660771" y="4737527"/>
            <a:ext cx="5942097" cy="81292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120000"/>
              </a:lnSpc>
              <a:spcBef>
                <a:spcPts val="750"/>
              </a:spcBef>
              <a:buClr>
                <a:schemeClr val="l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25" marR="0" lvl="1" indent="-69825" algn="l" rtl="0">
              <a:lnSpc>
                <a:spcPct val="120000"/>
              </a:lnSpc>
              <a:spcBef>
                <a:spcPts val="375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07" marR="0" lvl="2" indent="-88856" algn="l" rtl="0">
              <a:lnSpc>
                <a:spcPct val="12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090" marR="0" lvl="3" indent="-98365" algn="l" rtl="0">
              <a:lnSpc>
                <a:spcPct val="12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2974" marR="0" lvl="4" indent="-98349" algn="l" rtl="0">
              <a:lnSpc>
                <a:spcPct val="12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856" marR="0" lvl="5" indent="-98331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739" marR="0" lvl="6" indent="-98313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622" marR="0" lvl="7" indent="-98296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505" marR="0" lvl="8" indent="-9828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/>
          <p:nvPr/>
        </p:nvSpPr>
        <p:spPr>
          <a:xfrm>
            <a:off x="8052484" y="4379349"/>
            <a:ext cx="550382" cy="1095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Pr>
        <a:solidFill>
          <a:schemeClr val="lt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 flipH="1">
            <a:off x="203043" y="196769"/>
            <a:ext cx="8752231" cy="648182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5E00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" name="Shape 50"/>
          <p:cNvPicPr preferRelativeResize="0"/>
          <p:nvPr/>
        </p:nvPicPr>
        <p:blipFill rotWithShape="1">
          <a:blip r:embed="rId2">
            <a:alphaModFix amt="50000"/>
          </a:blip>
          <a:srcRect l="44209" t="20283" r="12302" b="39918"/>
          <a:stretch/>
        </p:blipFill>
        <p:spPr>
          <a:xfrm>
            <a:off x="203043" y="2170339"/>
            <a:ext cx="4520582" cy="44451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Shape 51"/>
          <p:cNvGrpSpPr/>
          <p:nvPr/>
        </p:nvGrpSpPr>
        <p:grpSpPr>
          <a:xfrm>
            <a:off x="203043" y="6188528"/>
            <a:ext cx="183387" cy="306369"/>
            <a:chOff x="11080487" y="687884"/>
            <a:chExt cx="223247" cy="372960"/>
          </a:xfrm>
        </p:grpSpPr>
        <p:sp>
          <p:nvSpPr>
            <p:cNvPr id="52" name="Shape 52"/>
            <p:cNvSpPr/>
            <p:nvPr/>
          </p:nvSpPr>
          <p:spPr>
            <a:xfrm>
              <a:off x="11080487" y="687884"/>
              <a:ext cx="223247" cy="74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11080487" y="837272"/>
              <a:ext cx="223247" cy="74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Shape 54"/>
            <p:cNvSpPr/>
            <p:nvPr/>
          </p:nvSpPr>
          <p:spPr>
            <a:xfrm>
              <a:off x="11080487" y="986660"/>
              <a:ext cx="223247" cy="74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5" name="Shape 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595" y="6224839"/>
            <a:ext cx="1383451" cy="27035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8505023" y="6237699"/>
            <a:ext cx="450251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838186" y="733205"/>
            <a:ext cx="7481942" cy="100840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1400"/>
              <a:buFont typeface="Impact"/>
              <a:buNone/>
              <a:defRPr sz="33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838185" y="1825626"/>
            <a:ext cx="3676666" cy="402653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42" marR="0" lvl="0" indent="-38091" algn="l" rtl="0">
              <a:lnSpc>
                <a:spcPct val="120000"/>
              </a:lnSpc>
              <a:spcBef>
                <a:spcPts val="750"/>
              </a:spcBef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25" marR="0" lvl="1" indent="-69825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07" marR="0" lvl="2" indent="-88856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090" marR="0" lvl="3" indent="-98365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2974" marR="0" lvl="4" indent="-98349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856" marR="0" lvl="5" indent="-98331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739" marR="0" lvl="6" indent="-98313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622" marR="0" lvl="7" indent="-98296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505" marR="0" lvl="8" indent="-9828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629152" y="1825626"/>
            <a:ext cx="3690977" cy="402653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42" marR="0" lvl="0" indent="-38091" algn="l" rtl="0">
              <a:lnSpc>
                <a:spcPct val="120000"/>
              </a:lnSpc>
              <a:spcBef>
                <a:spcPts val="750"/>
              </a:spcBef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25" marR="0" lvl="1" indent="-69825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07" marR="0" lvl="2" indent="-88856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090" marR="0" lvl="3" indent="-98365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2974" marR="0" lvl="4" indent="-98349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856" marR="0" lvl="5" indent="-98331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739" marR="0" lvl="6" indent="-98313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622" marR="0" lvl="7" indent="-98296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505" marR="0" lvl="8" indent="-9828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bg>
      <p:bgPr>
        <a:solidFill>
          <a:schemeClr val="lt2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 flipH="1">
            <a:off x="203043" y="196769"/>
            <a:ext cx="8752231" cy="648182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5E00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2">
            <a:alphaModFix amt="50000"/>
          </a:blip>
          <a:srcRect l="44209" t="20283" r="12302" b="39918"/>
          <a:stretch/>
        </p:blipFill>
        <p:spPr>
          <a:xfrm>
            <a:off x="203043" y="2170339"/>
            <a:ext cx="4520582" cy="44451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" name="Shape 63"/>
          <p:cNvGrpSpPr/>
          <p:nvPr/>
        </p:nvGrpSpPr>
        <p:grpSpPr>
          <a:xfrm>
            <a:off x="203043" y="6188528"/>
            <a:ext cx="183387" cy="306369"/>
            <a:chOff x="11080487" y="687884"/>
            <a:chExt cx="223247" cy="372960"/>
          </a:xfrm>
        </p:grpSpPr>
        <p:sp>
          <p:nvSpPr>
            <p:cNvPr id="64" name="Shape 64"/>
            <p:cNvSpPr/>
            <p:nvPr/>
          </p:nvSpPr>
          <p:spPr>
            <a:xfrm>
              <a:off x="11080487" y="687884"/>
              <a:ext cx="223247" cy="74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Shape 65"/>
            <p:cNvSpPr/>
            <p:nvPr/>
          </p:nvSpPr>
          <p:spPr>
            <a:xfrm>
              <a:off x="11080487" y="837272"/>
              <a:ext cx="223247" cy="74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Shape 66"/>
            <p:cNvSpPr/>
            <p:nvPr/>
          </p:nvSpPr>
          <p:spPr>
            <a:xfrm>
              <a:off x="11080487" y="986660"/>
              <a:ext cx="223247" cy="74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7" name="Shape 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595" y="6224839"/>
            <a:ext cx="1383451" cy="27035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8505023" y="6237699"/>
            <a:ext cx="450251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840996" y="1690688"/>
            <a:ext cx="3657187" cy="66391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750"/>
              </a:spcBef>
              <a:buClr>
                <a:schemeClr val="lt1"/>
              </a:buClr>
              <a:buSzPts val="21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884" marR="0" lvl="1" indent="-12683" algn="l" rtl="0">
              <a:lnSpc>
                <a:spcPct val="120000"/>
              </a:lnSpc>
              <a:spcBef>
                <a:spcPts val="375"/>
              </a:spcBef>
              <a:buClr>
                <a:schemeClr val="dk1"/>
              </a:buClr>
              <a:buSzPts val="18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766" marR="0" lvl="2" indent="-12665" algn="l" rtl="0">
              <a:lnSpc>
                <a:spcPct val="12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649" marR="0" lvl="3" indent="-12649" algn="l" rtl="0">
              <a:lnSpc>
                <a:spcPct val="12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532" marR="0" lvl="4" indent="-12631" algn="l" rtl="0">
              <a:lnSpc>
                <a:spcPct val="12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414" marR="0" lvl="5" indent="-12614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296" marR="0" lvl="6" indent="-12596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180" marR="0" lvl="7" indent="-1258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064" marR="0" lvl="8" indent="-12563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840994" y="2505077"/>
            <a:ext cx="3657188" cy="334708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42" marR="0" lvl="0" indent="-38091" algn="l" rtl="0">
              <a:lnSpc>
                <a:spcPct val="120000"/>
              </a:lnSpc>
              <a:spcBef>
                <a:spcPts val="750"/>
              </a:spcBef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25" marR="0" lvl="1" indent="-69825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07" marR="0" lvl="2" indent="-88856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090" marR="0" lvl="3" indent="-98365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2974" marR="0" lvl="4" indent="-98349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856" marR="0" lvl="5" indent="-98331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739" marR="0" lvl="6" indent="-98313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622" marR="0" lvl="7" indent="-98296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505" marR="0" lvl="8" indent="-9828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3"/>
          </p:nvPr>
        </p:nvSpPr>
        <p:spPr>
          <a:xfrm>
            <a:off x="4629151" y="1690688"/>
            <a:ext cx="3688166" cy="66215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750"/>
              </a:spcBef>
              <a:buClr>
                <a:schemeClr val="lt1"/>
              </a:buClr>
              <a:buSzPts val="21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884" marR="0" lvl="1" indent="-12683" algn="l" rtl="0">
              <a:lnSpc>
                <a:spcPct val="120000"/>
              </a:lnSpc>
              <a:spcBef>
                <a:spcPts val="375"/>
              </a:spcBef>
              <a:buClr>
                <a:schemeClr val="dk1"/>
              </a:buClr>
              <a:buSzPts val="18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766" marR="0" lvl="2" indent="-12665" algn="l" rtl="0">
              <a:lnSpc>
                <a:spcPct val="12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649" marR="0" lvl="3" indent="-12649" algn="l" rtl="0">
              <a:lnSpc>
                <a:spcPct val="12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532" marR="0" lvl="4" indent="-12631" algn="l" rtl="0">
              <a:lnSpc>
                <a:spcPct val="12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414" marR="0" lvl="5" indent="-12614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296" marR="0" lvl="6" indent="-12596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180" marR="0" lvl="7" indent="-1258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064" marR="0" lvl="8" indent="-12563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4"/>
          </p:nvPr>
        </p:nvSpPr>
        <p:spPr>
          <a:xfrm>
            <a:off x="4629151" y="2505077"/>
            <a:ext cx="3688166" cy="334708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42" marR="0" lvl="0" indent="-38091" algn="l" rtl="0">
              <a:lnSpc>
                <a:spcPct val="120000"/>
              </a:lnSpc>
              <a:spcBef>
                <a:spcPts val="750"/>
              </a:spcBef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25" marR="0" lvl="1" indent="-69825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07" marR="0" lvl="2" indent="-88856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090" marR="0" lvl="3" indent="-98365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2974" marR="0" lvl="4" indent="-98349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856" marR="0" lvl="5" indent="-98331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739" marR="0" lvl="6" indent="-98313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622" marR="0" lvl="7" indent="-98296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505" marR="0" lvl="8" indent="-9828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40995" y="682287"/>
            <a:ext cx="7476321" cy="100840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1400"/>
              <a:buFont typeface="Impact"/>
              <a:buNone/>
              <a:defRPr sz="33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chemeClr val="lt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 flipH="1">
            <a:off x="203043" y="196769"/>
            <a:ext cx="8752231" cy="648182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5E00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2">
            <a:alphaModFix amt="50000"/>
          </a:blip>
          <a:srcRect l="44209" t="20283" r="12302" b="39918"/>
          <a:stretch/>
        </p:blipFill>
        <p:spPr>
          <a:xfrm>
            <a:off x="203043" y="2170339"/>
            <a:ext cx="4520582" cy="44451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Shape 77"/>
          <p:cNvGrpSpPr/>
          <p:nvPr/>
        </p:nvGrpSpPr>
        <p:grpSpPr>
          <a:xfrm>
            <a:off x="203043" y="6188528"/>
            <a:ext cx="183387" cy="306369"/>
            <a:chOff x="11080487" y="687884"/>
            <a:chExt cx="223247" cy="372960"/>
          </a:xfrm>
        </p:grpSpPr>
        <p:sp>
          <p:nvSpPr>
            <p:cNvPr id="78" name="Shape 78"/>
            <p:cNvSpPr/>
            <p:nvPr/>
          </p:nvSpPr>
          <p:spPr>
            <a:xfrm>
              <a:off x="11080487" y="687884"/>
              <a:ext cx="223247" cy="74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>
              <a:off x="11080487" y="837272"/>
              <a:ext cx="223247" cy="74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11080487" y="986660"/>
              <a:ext cx="223247" cy="74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595" y="6224839"/>
            <a:ext cx="1383451" cy="27035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505023" y="6237699"/>
            <a:ext cx="450251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840995" y="697278"/>
            <a:ext cx="7476321" cy="100840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1400"/>
              <a:buFont typeface="Impact"/>
              <a:buNone/>
              <a:defRPr sz="33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l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 flipH="1">
            <a:off x="203043" y="196769"/>
            <a:ext cx="8752231" cy="648182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5E00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2">
            <a:alphaModFix amt="50000"/>
          </a:blip>
          <a:srcRect l="44209" t="20283" r="12302" b="39918"/>
          <a:stretch/>
        </p:blipFill>
        <p:spPr>
          <a:xfrm>
            <a:off x="203043" y="2170339"/>
            <a:ext cx="4520582" cy="44451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" name="Shape 87"/>
          <p:cNvGrpSpPr/>
          <p:nvPr/>
        </p:nvGrpSpPr>
        <p:grpSpPr>
          <a:xfrm>
            <a:off x="203043" y="6188528"/>
            <a:ext cx="183387" cy="306369"/>
            <a:chOff x="11080487" y="687884"/>
            <a:chExt cx="223247" cy="372960"/>
          </a:xfrm>
        </p:grpSpPr>
        <p:sp>
          <p:nvSpPr>
            <p:cNvPr id="88" name="Shape 88"/>
            <p:cNvSpPr/>
            <p:nvPr/>
          </p:nvSpPr>
          <p:spPr>
            <a:xfrm>
              <a:off x="11080487" y="687884"/>
              <a:ext cx="223247" cy="74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>
              <a:off x="11080487" y="837272"/>
              <a:ext cx="223247" cy="74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>
              <a:off x="11080487" y="986660"/>
              <a:ext cx="223247" cy="74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595" y="6224839"/>
            <a:ext cx="1383451" cy="27035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505023" y="6237699"/>
            <a:ext cx="450251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bg>
      <p:bgPr>
        <a:solidFill>
          <a:schemeClr val="lt2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 flipH="1">
            <a:off x="203043" y="196769"/>
            <a:ext cx="8752231" cy="648182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5E00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2">
            <a:alphaModFix amt="50000"/>
          </a:blip>
          <a:srcRect l="44209" t="20283" r="12302" b="39918"/>
          <a:stretch/>
        </p:blipFill>
        <p:spPr>
          <a:xfrm>
            <a:off x="203043" y="2170339"/>
            <a:ext cx="4520582" cy="44451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" name="Shape 96"/>
          <p:cNvGrpSpPr/>
          <p:nvPr/>
        </p:nvGrpSpPr>
        <p:grpSpPr>
          <a:xfrm>
            <a:off x="203043" y="6188528"/>
            <a:ext cx="183387" cy="306369"/>
            <a:chOff x="11080487" y="687884"/>
            <a:chExt cx="223247" cy="372960"/>
          </a:xfrm>
        </p:grpSpPr>
        <p:sp>
          <p:nvSpPr>
            <p:cNvPr id="97" name="Shape 97"/>
            <p:cNvSpPr/>
            <p:nvPr/>
          </p:nvSpPr>
          <p:spPr>
            <a:xfrm>
              <a:off x="11080487" y="687884"/>
              <a:ext cx="223247" cy="74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Shape 98"/>
            <p:cNvSpPr/>
            <p:nvPr/>
          </p:nvSpPr>
          <p:spPr>
            <a:xfrm>
              <a:off x="11080487" y="837272"/>
              <a:ext cx="223247" cy="74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Shape 99"/>
            <p:cNvSpPr/>
            <p:nvPr/>
          </p:nvSpPr>
          <p:spPr>
            <a:xfrm>
              <a:off x="11080487" y="986660"/>
              <a:ext cx="223247" cy="74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595" y="6224839"/>
            <a:ext cx="1383451" cy="27035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8505023" y="6237699"/>
            <a:ext cx="450251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950004" y="673417"/>
            <a:ext cx="2808898" cy="136808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1400"/>
              <a:buFont typeface="Impact"/>
              <a:buNone/>
              <a:defRPr sz="24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950004" y="2166082"/>
            <a:ext cx="2808898" cy="36724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750"/>
              </a:spcBef>
              <a:buClr>
                <a:schemeClr val="lt1"/>
              </a:buClr>
              <a:buSzPts val="21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884" marR="0" lvl="1" indent="-12683" algn="l" rtl="0">
              <a:lnSpc>
                <a:spcPct val="120000"/>
              </a:lnSpc>
              <a:spcBef>
                <a:spcPts val="375"/>
              </a:spcBef>
              <a:buClr>
                <a:schemeClr val="dk1"/>
              </a:buClr>
              <a:buSzPts val="18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766" marR="0" lvl="2" indent="-12665" algn="l" rtl="0">
              <a:lnSpc>
                <a:spcPct val="12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649" marR="0" lvl="3" indent="-12649" algn="l" rtl="0">
              <a:lnSpc>
                <a:spcPct val="12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532" marR="0" lvl="4" indent="-12631" algn="l" rtl="0">
              <a:lnSpc>
                <a:spcPct val="12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414" marR="0" lvl="5" indent="-12614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296" marR="0" lvl="6" indent="-12596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180" marR="0" lvl="7" indent="-1258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064" marR="0" lvl="8" indent="-12563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2"/>
          </p:nvPr>
        </p:nvSpPr>
        <p:spPr>
          <a:xfrm>
            <a:off x="3981458" y="666494"/>
            <a:ext cx="4280934" cy="517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42" marR="0" lvl="0" indent="-38091" algn="l" rtl="0">
              <a:lnSpc>
                <a:spcPct val="120000"/>
              </a:lnSpc>
              <a:spcBef>
                <a:spcPts val="750"/>
              </a:spcBef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25" marR="0" lvl="1" indent="-69825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07" marR="0" lvl="2" indent="-88856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090" marR="0" lvl="3" indent="-98365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2974" marR="0" lvl="4" indent="-98349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856" marR="0" lvl="5" indent="-98331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739" marR="0" lvl="6" indent="-98313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622" marR="0" lvl="7" indent="-98296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505" marR="0" lvl="8" indent="-9828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with Caption">
    <p:bg>
      <p:bgPr>
        <a:solidFill>
          <a:schemeClr val="lt2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 flipH="1">
            <a:off x="203043" y="196769"/>
            <a:ext cx="8752231" cy="648182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5E000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2">
            <a:alphaModFix amt="50000"/>
          </a:blip>
          <a:srcRect l="44209" t="20283" r="12302" b="39918"/>
          <a:stretch/>
        </p:blipFill>
        <p:spPr>
          <a:xfrm>
            <a:off x="203043" y="2170339"/>
            <a:ext cx="4520582" cy="44451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Shape 108"/>
          <p:cNvGrpSpPr/>
          <p:nvPr/>
        </p:nvGrpSpPr>
        <p:grpSpPr>
          <a:xfrm>
            <a:off x="203043" y="6188528"/>
            <a:ext cx="183387" cy="306369"/>
            <a:chOff x="11080487" y="687884"/>
            <a:chExt cx="223247" cy="372960"/>
          </a:xfrm>
        </p:grpSpPr>
        <p:sp>
          <p:nvSpPr>
            <p:cNvPr id="109" name="Shape 109"/>
            <p:cNvSpPr/>
            <p:nvPr/>
          </p:nvSpPr>
          <p:spPr>
            <a:xfrm>
              <a:off x="11080487" y="687884"/>
              <a:ext cx="223247" cy="74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Shape 110"/>
            <p:cNvSpPr/>
            <p:nvPr/>
          </p:nvSpPr>
          <p:spPr>
            <a:xfrm>
              <a:off x="11080487" y="837272"/>
              <a:ext cx="223247" cy="74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Shape 111"/>
            <p:cNvSpPr/>
            <p:nvPr/>
          </p:nvSpPr>
          <p:spPr>
            <a:xfrm>
              <a:off x="11080487" y="986660"/>
              <a:ext cx="223247" cy="74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595" y="6224839"/>
            <a:ext cx="1383451" cy="27035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8505023" y="6237699"/>
            <a:ext cx="450251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>
            <a:spLocks noGrp="1"/>
          </p:cNvSpPr>
          <p:nvPr>
            <p:ph type="pic" idx="2"/>
          </p:nvPr>
        </p:nvSpPr>
        <p:spPr>
          <a:xfrm>
            <a:off x="3981457" y="673417"/>
            <a:ext cx="4280936" cy="517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42" marR="0" lvl="0" indent="-38091" algn="l" rtl="0">
              <a:lnSpc>
                <a:spcPct val="120000"/>
              </a:lnSpc>
              <a:spcBef>
                <a:spcPts val="750"/>
              </a:spcBef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25" marR="0" lvl="1" indent="-69825" algn="l" rtl="0">
              <a:lnSpc>
                <a:spcPct val="120000"/>
              </a:lnSpc>
              <a:spcBef>
                <a:spcPts val="375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07" marR="0" lvl="2" indent="-88856" algn="l" rtl="0">
              <a:lnSpc>
                <a:spcPct val="12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090" marR="0" lvl="3" indent="-98365" algn="l" rtl="0">
              <a:lnSpc>
                <a:spcPct val="12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2974" marR="0" lvl="4" indent="-98349" algn="l" rtl="0">
              <a:lnSpc>
                <a:spcPct val="12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856" marR="0" lvl="5" indent="-98331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739" marR="0" lvl="6" indent="-98313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622" marR="0" lvl="7" indent="-98296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505" marR="0" lvl="8" indent="-9828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950004" y="673417"/>
            <a:ext cx="2808898" cy="136808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1400"/>
              <a:buFont typeface="Impact"/>
              <a:buNone/>
              <a:defRPr sz="24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950004" y="2166082"/>
            <a:ext cx="2808898" cy="36724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750"/>
              </a:spcBef>
              <a:buClr>
                <a:schemeClr val="lt1"/>
              </a:buClr>
              <a:buSzPts val="21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884" marR="0" lvl="1" indent="-12683" algn="l" rtl="0">
              <a:lnSpc>
                <a:spcPct val="120000"/>
              </a:lnSpc>
              <a:spcBef>
                <a:spcPts val="375"/>
              </a:spcBef>
              <a:buClr>
                <a:schemeClr val="dk1"/>
              </a:buClr>
              <a:buSzPts val="18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766" marR="0" lvl="2" indent="-12665" algn="l" rtl="0">
              <a:lnSpc>
                <a:spcPct val="12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649" marR="0" lvl="3" indent="-12649" algn="l" rtl="0">
              <a:lnSpc>
                <a:spcPct val="12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532" marR="0" lvl="4" indent="-12631" algn="l" rtl="0">
              <a:lnSpc>
                <a:spcPct val="12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414" marR="0" lvl="5" indent="-12614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296" marR="0" lvl="6" indent="-12596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180" marR="0" lvl="7" indent="-1258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064" marR="0" lvl="8" indent="-12563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38979" y="682288"/>
            <a:ext cx="7866042" cy="100840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5E0009"/>
              </a:buClr>
              <a:buSzPts val="1400"/>
              <a:buFont typeface="Impact"/>
              <a:buNone/>
              <a:defRPr sz="3300" b="0" i="0" u="none" strike="noStrike" cap="none">
                <a:solidFill>
                  <a:srgbClr val="5E0009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38979" y="1825630"/>
            <a:ext cx="7866042" cy="392102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42" marR="0" lvl="0" indent="-38091" algn="l" rtl="0">
              <a:lnSpc>
                <a:spcPct val="120000"/>
              </a:lnSpc>
              <a:spcBef>
                <a:spcPts val="750"/>
              </a:spcBef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25" marR="0" lvl="1" indent="-69825" algn="l" rtl="0">
              <a:lnSpc>
                <a:spcPct val="120000"/>
              </a:lnSpc>
              <a:spcBef>
                <a:spcPts val="375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07" marR="0" lvl="2" indent="-88856" algn="l" rtl="0">
              <a:lnSpc>
                <a:spcPct val="12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090" marR="0" lvl="3" indent="-98365" algn="l" rtl="0">
              <a:lnSpc>
                <a:spcPct val="12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2974" marR="0" lvl="4" indent="-98349" algn="l" rtl="0">
              <a:lnSpc>
                <a:spcPct val="12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856" marR="0" lvl="5" indent="-98331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739" marR="0" lvl="6" indent="-98313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622" marR="0" lvl="7" indent="-98296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505" marR="0" lvl="8" indent="-9828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7818344" y="6004393"/>
            <a:ext cx="686679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IrLyE7iz50" TargetMode="External"/><Relationship Id="rId4" Type="http://schemas.openxmlformats.org/officeDocument/2006/relationships/image" Target="../media/image9.jpg"/><Relationship Id="rId5" Type="http://schemas.openxmlformats.org/officeDocument/2006/relationships/hyperlink" Target="http://www.youtube.com/watch?v=Y-AYC3_DbpY" TargetMode="External"/><Relationship Id="rId6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mscd6IEdos" TargetMode="External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473880" y="844748"/>
            <a:ext cx="5176200" cy="3219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Impact"/>
              <a:buNone/>
            </a:pPr>
            <a:r>
              <a:rPr lang="en-US"/>
              <a:t>The Insight Garden: Growing Opinions from Art, Literature, and Life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1983892" y="6065937"/>
            <a:ext cx="5176200" cy="11391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en-US"/>
              <a:t>Ms. Koppelmann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5209500" y="4064650"/>
            <a:ext cx="3934500" cy="87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>
                <a:solidFill>
                  <a:srgbClr val="FFFFFF"/>
                </a:solidFill>
              </a:rPr>
              <a:t>A Timed, Guided Writing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1087394" y="683752"/>
            <a:ext cx="7245000" cy="10083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Group share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sldNum" idx="12"/>
          </p:nvPr>
        </p:nvSpPr>
        <p:spPr>
          <a:xfrm>
            <a:off x="8505023" y="6237699"/>
            <a:ext cx="450300" cy="3651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250" y="2033875"/>
            <a:ext cx="8102849" cy="4051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1087394" y="683752"/>
            <a:ext cx="7245000" cy="10083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What Writing Means to Me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05023" y="6237699"/>
            <a:ext cx="450300" cy="3651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  <p:pic>
        <p:nvPicPr>
          <p:cNvPr id="145" name="Shape 145" descr="Free photo: Writing, Journal, Personal Diary - Free Image on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2725" y="1990525"/>
            <a:ext cx="5493401" cy="366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1087394" y="683752"/>
            <a:ext cx="7245000" cy="10083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Get to know you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1087394" y="1825630"/>
            <a:ext cx="7245000" cy="392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61950">
              <a:spcBef>
                <a:spcPts val="0"/>
              </a:spcBef>
              <a:buSzPts val="2100"/>
              <a:buChar char="•"/>
            </a:pPr>
            <a:r>
              <a:rPr lang="en-US"/>
              <a:t>Find a partner that you do not know and ask them what school they are from and why they enjoy writing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8505023" y="6237699"/>
            <a:ext cx="450300" cy="3651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9050" y="3104175"/>
            <a:ext cx="3133525" cy="31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1087394" y="683752"/>
            <a:ext cx="7245000" cy="10083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Goals and Objectives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1087394" y="1825630"/>
            <a:ext cx="7245000" cy="392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71442" lvl="0" indent="-38091" rtl="0">
              <a:spcBef>
                <a:spcPts val="0"/>
              </a:spcBef>
              <a:buNone/>
            </a:pPr>
            <a:r>
              <a:rPr lang="en-US"/>
              <a:t>Students will…</a:t>
            </a:r>
          </a:p>
          <a:p>
            <a:pPr marL="457200" lvl="0" indent="-361950" rtl="0">
              <a:spcBef>
                <a:spcPts val="0"/>
              </a:spcBef>
              <a:buSzPts val="2100"/>
              <a:buChar char="•"/>
            </a:pPr>
            <a:r>
              <a:rPr lang="en-US"/>
              <a:t>Use truisms provided or create their own truisms to compose a writing piece from memory provoking artifacts</a:t>
            </a:r>
          </a:p>
          <a:p>
            <a:pPr marL="171442" lvl="0" indent="-38091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8505023" y="6237699"/>
            <a:ext cx="450300" cy="3651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525" y="979300"/>
            <a:ext cx="3854850" cy="532724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1087394" y="683752"/>
            <a:ext cx="7245000" cy="10083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Agenda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3378875" y="1223200"/>
            <a:ext cx="3419100" cy="4692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61950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100"/>
              <a:buChar char="•"/>
            </a:pPr>
            <a:r>
              <a:rPr lang="en-US">
                <a:solidFill>
                  <a:srgbClr val="FFFFFF"/>
                </a:solidFill>
              </a:rPr>
              <a:t>Rotate writing stations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marL="457200" lvl="0" indent="-361950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100"/>
              <a:buChar char="•"/>
            </a:pPr>
            <a:r>
              <a:rPr lang="en-US">
                <a:solidFill>
                  <a:srgbClr val="FFFFFF"/>
                </a:solidFill>
              </a:rPr>
              <a:t>Expand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marL="457200" lvl="0" indent="-361950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100"/>
              <a:buChar char="•"/>
            </a:pPr>
            <a:r>
              <a:rPr lang="en-US">
                <a:solidFill>
                  <a:srgbClr val="FFFFFF"/>
                </a:solidFill>
              </a:rPr>
              <a:t>Share with a partner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marL="457200" lvl="0" indent="-361950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100"/>
              <a:buChar char="•"/>
            </a:pPr>
            <a:r>
              <a:rPr lang="en-US">
                <a:solidFill>
                  <a:srgbClr val="FFFFFF"/>
                </a:solidFill>
              </a:rPr>
              <a:t>Share with the class if you choose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8505023" y="6237699"/>
            <a:ext cx="450300" cy="3651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1087394" y="683752"/>
            <a:ext cx="7245000" cy="10083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Truism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1087400" y="1825625"/>
            <a:ext cx="3126900" cy="392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>
                <a:solidFill>
                  <a:srgbClr val="FFFFFF"/>
                </a:solidFill>
              </a:rPr>
              <a:t>A truism is a statement that is obviously true and says nothing new or interesting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8505023" y="6237699"/>
            <a:ext cx="450300" cy="3651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2125" y="1041900"/>
            <a:ext cx="3372426" cy="350382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4540900" y="4774175"/>
            <a:ext cx="3791400" cy="1008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sz="2400">
                <a:solidFill>
                  <a:srgbClr val="FFFFFF"/>
                </a:solidFill>
              </a:rPr>
              <a:t>The apple never falls far from the tree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99975" y="918051"/>
            <a:ext cx="7245000" cy="534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Station Rotation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450900" y="1452950"/>
            <a:ext cx="8242200" cy="4658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71442" lvl="0" indent="-107941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  <a:p>
            <a:pPr marL="0" lvl="0" indent="0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</a:endParaRPr>
          </a:p>
          <a:p>
            <a:pPr marL="457200" lvl="0" indent="-304800">
              <a:spcBef>
                <a:spcPts val="0"/>
              </a:spcBef>
              <a:buClr>
                <a:srgbClr val="000000"/>
              </a:buClr>
              <a:buSzPts val="1200"/>
              <a:buAutoNum type="arabicPeriod"/>
            </a:pPr>
            <a:endParaRPr sz="1200">
              <a:solidFill>
                <a:srgbClr val="000000"/>
              </a:solidFill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05023" y="6237699"/>
            <a:ext cx="450300" cy="3651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  <p:sp>
        <p:nvSpPr>
          <p:cNvPr id="190" name="Shape 190" title="3 Minute Timer">
            <a:hlinkClick r:id="rId3"/>
          </p:cNvPr>
          <p:cNvSpPr/>
          <p:nvPr/>
        </p:nvSpPr>
        <p:spPr>
          <a:xfrm>
            <a:off x="4774175" y="2451422"/>
            <a:ext cx="3421325" cy="2566003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91" name="Shape 191" descr="Beeps every 60 seconds, for half an hour. Press CC for an interval counter." title="Interval Timer 1 Minute">
            <a:hlinkClick r:id="rId5"/>
          </p:cNvPr>
          <p:cNvSpPr/>
          <p:nvPr/>
        </p:nvSpPr>
        <p:spPr>
          <a:xfrm>
            <a:off x="668599" y="2499289"/>
            <a:ext cx="3421325" cy="2566011"/>
          </a:xfrm>
          <a:prstGeom prst="rect">
            <a:avLst/>
          </a:prstGeom>
          <a:blipFill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1087394" y="683752"/>
            <a:ext cx="7245000" cy="10083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Expand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sldNum" idx="12"/>
          </p:nvPr>
        </p:nvSpPr>
        <p:spPr>
          <a:xfrm>
            <a:off x="8505023" y="6237699"/>
            <a:ext cx="450300" cy="3651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  <p:sp>
        <p:nvSpPr>
          <p:cNvPr id="199" name="Shape 199" descr="Possibly the easiest timer you'll ever use. Big easy to see numbers. Beeps when it reaches 0. Voted #1 by timer-timer.com - that's us :) http://timer-timer.com" title="10 Minute Countdown Timer">
            <a:hlinkClick r:id="rId3"/>
          </p:cNvPr>
          <p:cNvSpPr/>
          <p:nvPr/>
        </p:nvSpPr>
        <p:spPr>
          <a:xfrm>
            <a:off x="1996700" y="1912752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1087394" y="683752"/>
            <a:ext cx="7245000" cy="10083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Share Your Work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sldNum" idx="12"/>
          </p:nvPr>
        </p:nvSpPr>
        <p:spPr>
          <a:xfrm>
            <a:off x="8505023" y="6237699"/>
            <a:ext cx="450300" cy="3651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2075" y="1875548"/>
            <a:ext cx="6130200" cy="367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thletics">
  <a:themeElements>
    <a:clrScheme name="Athletics">
      <a:dk1>
        <a:srgbClr val="000000"/>
      </a:dk1>
      <a:lt1>
        <a:srgbClr val="FFFFFF"/>
      </a:lt1>
      <a:dk2>
        <a:srgbClr val="5E0009"/>
      </a:dk2>
      <a:lt2>
        <a:srgbClr val="FFFFFF"/>
      </a:lt2>
      <a:accent1>
        <a:srgbClr val="E4002B"/>
      </a:accent1>
      <a:accent2>
        <a:srgbClr val="0093B2"/>
      </a:accent2>
      <a:accent3>
        <a:srgbClr val="CFB500"/>
      </a:accent3>
      <a:accent4>
        <a:srgbClr val="AF1685"/>
      </a:accent4>
      <a:accent5>
        <a:srgbClr val="E35205"/>
      </a:accent5>
      <a:accent6>
        <a:srgbClr val="A4D65E"/>
      </a:accent6>
      <a:hlink>
        <a:srgbClr val="5E0009"/>
      </a:hlink>
      <a:folHlink>
        <a:srgbClr val="5E000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</Words>
  <Application>Microsoft Macintosh PowerPoint</Application>
  <PresentationFormat>On-screen Show (4:3)</PresentationFormat>
  <Paragraphs>66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Impact</vt:lpstr>
      <vt:lpstr>Athletics</vt:lpstr>
      <vt:lpstr>The Insight Garden: Growing Opinions from Art, Literature, and Life</vt:lpstr>
      <vt:lpstr>What Writing Means to Me</vt:lpstr>
      <vt:lpstr>Get to know you</vt:lpstr>
      <vt:lpstr>Goals and Objectives</vt:lpstr>
      <vt:lpstr>Agenda</vt:lpstr>
      <vt:lpstr>Truism</vt:lpstr>
      <vt:lpstr>Station Rotation </vt:lpstr>
      <vt:lpstr>Expand</vt:lpstr>
      <vt:lpstr>Share Your Work </vt:lpstr>
      <vt:lpstr>Group share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Insight Garden: Growing Opinions from Art, Literature, and Life</dc:title>
  <dc:creator>Koppelmann, Baily C</dc:creator>
  <cp:lastModifiedBy>Holland, Kara L</cp:lastModifiedBy>
  <cp:revision>1</cp:revision>
  <dcterms:modified xsi:type="dcterms:W3CDTF">2017-12-07T23:19:24Z</dcterms:modified>
</cp:coreProperties>
</file>