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563"/>
    <a:srgbClr val="7A81FF"/>
    <a:srgbClr val="FF40FF"/>
    <a:srgbClr val="FAF14B"/>
    <a:srgbClr val="5E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10"/>
    <p:restoredTop sz="86429"/>
  </p:normalViewPr>
  <p:slideViewPr>
    <p:cSldViewPr snapToGrid="0" snapToObjects="1">
      <p:cViewPr>
        <p:scale>
          <a:sx n="94" d="100"/>
          <a:sy n="94" d="100"/>
        </p:scale>
        <p:origin x="658" y="-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BF3DD-24B8-9D40-ABEB-B4A0E772B6FC}" type="datetimeFigureOut">
              <a:rPr lang="en-US" smtClean="0"/>
              <a:t>5/9/2017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5C634-AB7C-E047-B961-FC16FF4C0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34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25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Diagonal"/>
          <p:cNvSpPr/>
          <p:nvPr userDrawn="1"/>
        </p:nvSpPr>
        <p:spPr>
          <a:xfrm rot="16200000">
            <a:off x="5486400" y="3200402"/>
            <a:ext cx="3657600" cy="3657600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1" y="6057900"/>
            <a:ext cx="5257800" cy="3429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3" name="Presenters"/>
          <p:cNvSpPr>
            <a:spLocks noGrp="1"/>
          </p:cNvSpPr>
          <p:nvPr>
            <p:ph type="body" sz="quarter" idx="12" hasCustomPrompt="1"/>
          </p:nvPr>
        </p:nvSpPr>
        <p:spPr>
          <a:xfrm>
            <a:off x="571499" y="5186364"/>
            <a:ext cx="5943601" cy="52863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names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5" hasCustomPrompt="1"/>
          </p:nvPr>
        </p:nvSpPr>
        <p:spPr>
          <a:xfrm>
            <a:off x="571499" y="4573155"/>
            <a:ext cx="5943601" cy="514347"/>
          </a:xfrm>
          <a:prstGeom prst="rect">
            <a:avLst/>
          </a:prstGeom>
        </p:spPr>
        <p:txBody>
          <a:bodyPr lIns="0" anchor="t" anchorCtr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1" cap="all">
                <a:solidFill>
                  <a:schemeClr val="tx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14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7315200" cy="33147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"/>
            <a:ext cx="7620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4195" y="6062472"/>
            <a:ext cx="173830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0" y="6062473"/>
            <a:ext cx="27432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660276"/>
            <a:ext cx="1261872" cy="205472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26440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Spotlight Divider"/>
          <p:cNvSpPr/>
          <p:nvPr userDrawn="1"/>
        </p:nvSpPr>
        <p:spPr>
          <a:xfrm>
            <a:off x="8115300" y="3090671"/>
            <a:ext cx="3429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1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793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1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Spotlight Caption 2"/>
          <p:cNvSpPr>
            <a:spLocks noGrp="1"/>
          </p:cNvSpPr>
          <p:nvPr>
            <p:ph type="body" idx="46" hasCustomPrompt="1"/>
          </p:nvPr>
        </p:nvSpPr>
        <p:spPr>
          <a:xfrm>
            <a:off x="7656566" y="5146176"/>
            <a:ext cx="1260366" cy="14832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Spotlight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6566" y="4750307"/>
            <a:ext cx="1260366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Spotlight Divider 2"/>
          <p:cNvSpPr/>
          <p:nvPr userDrawn="1"/>
        </p:nvSpPr>
        <p:spPr>
          <a:xfrm>
            <a:off x="8058150" y="45765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Spotlight Image 2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3543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Spotlight Caption 1"/>
          <p:cNvSpPr>
            <a:spLocks noGrp="1"/>
          </p:cNvSpPr>
          <p:nvPr>
            <p:ph type="body" idx="44" hasCustomPrompt="1"/>
          </p:nvPr>
        </p:nvSpPr>
        <p:spPr>
          <a:xfrm>
            <a:off x="7656565" y="1827189"/>
            <a:ext cx="1260370" cy="148065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Spotlight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6565" y="1431319"/>
            <a:ext cx="1260370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Spotlight Divider 1"/>
          <p:cNvSpPr/>
          <p:nvPr userDrawn="1"/>
        </p:nvSpPr>
        <p:spPr>
          <a:xfrm>
            <a:off x="8058150" y="12618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7829550" y="228601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8101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2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11" grpId="0"/>
    </p:bldLst>
  </p:timing>
  <p:extLst mod="1">
    <p:ext uri="{DCECCB84-F9BA-43D5-87BE-67443E8EF086}">
      <p15:sldGuideLst xmlns:p15="http://schemas.microsoft.com/office/powerpoint/2012/main">
        <p15:guide id="3" orient="horz" pos="2232" userDrawn="1">
          <p15:clr>
            <a:srgbClr val="FBAE40"/>
          </p15:clr>
        </p15:guide>
        <p15:guide id="4" orient="horz" pos="20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Feature Caption"/>
          <p:cNvSpPr>
            <a:spLocks noGrp="1"/>
          </p:cNvSpPr>
          <p:nvPr>
            <p:ph type="body" idx="44" hasCustomPrompt="1"/>
          </p:nvPr>
        </p:nvSpPr>
        <p:spPr>
          <a:xfrm>
            <a:off x="7655814" y="3541407"/>
            <a:ext cx="1261872" cy="21735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3145536"/>
            <a:ext cx="1261872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3" name="Feature Divider"/>
          <p:cNvSpPr/>
          <p:nvPr userDrawn="1"/>
        </p:nvSpPr>
        <p:spPr>
          <a:xfrm>
            <a:off x="7655814" y="29718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0574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500" y="2057400"/>
            <a:ext cx="6629400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6629400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890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8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0" y="6062473"/>
            <a:ext cx="485775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200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2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Feature Caption 2"/>
          <p:cNvSpPr>
            <a:spLocks noGrp="1"/>
          </p:cNvSpPr>
          <p:nvPr>
            <p:ph type="body" idx="46" hasCustomPrompt="1"/>
          </p:nvPr>
        </p:nvSpPr>
        <p:spPr>
          <a:xfrm>
            <a:off x="7655814" y="5033772"/>
            <a:ext cx="1261872" cy="159562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Feature Heading 2"/>
          <p:cNvSpPr>
            <a:spLocks noGrp="1"/>
          </p:cNvSpPr>
          <p:nvPr>
            <p:ph type="body" sz="quarter" idx="47" hasCustomPrompt="1"/>
          </p:nvPr>
        </p:nvSpPr>
        <p:spPr>
          <a:xfrm>
            <a:off x="7655814" y="4636008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Feature Divider 2"/>
          <p:cNvSpPr/>
          <p:nvPr userDrawn="1"/>
        </p:nvSpPr>
        <p:spPr>
          <a:xfrm>
            <a:off x="7655814" y="44577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eature Image 2"/>
          <p:cNvSpPr>
            <a:spLocks noGrp="1"/>
          </p:cNvSpPr>
          <p:nvPr>
            <p:ph type="pic" sz="quarter" idx="48" hasCustomPrompt="1"/>
          </p:nvPr>
        </p:nvSpPr>
        <p:spPr>
          <a:xfrm>
            <a:off x="7829550" y="35433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Feature Caption 1"/>
          <p:cNvSpPr>
            <a:spLocks noGrp="1"/>
          </p:cNvSpPr>
          <p:nvPr>
            <p:ph type="body" idx="44" hasCustomPrompt="1"/>
          </p:nvPr>
        </p:nvSpPr>
        <p:spPr>
          <a:xfrm>
            <a:off x="7655814" y="1712680"/>
            <a:ext cx="1261872" cy="160202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Feature 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1321307"/>
            <a:ext cx="1261872" cy="2743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Feature Divider 1"/>
          <p:cNvSpPr/>
          <p:nvPr userDrawn="1"/>
        </p:nvSpPr>
        <p:spPr>
          <a:xfrm>
            <a:off x="7655814" y="1143000"/>
            <a:ext cx="1261872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Feature Image 1"/>
          <p:cNvSpPr>
            <a:spLocks noGrp="1"/>
          </p:cNvSpPr>
          <p:nvPr>
            <p:ph type="pic" sz="quarter" idx="45" hasCustomPrompt="1"/>
          </p:nvPr>
        </p:nvSpPr>
        <p:spPr>
          <a:xfrm>
            <a:off x="7829550" y="228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1" y="685800"/>
            <a:ext cx="6629400" cy="6858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18" grpId="0"/>
    </p:bldLst>
  </p:timing>
  <p:extLst mod="1">
    <p:ext uri="{DCECCB84-F9BA-43D5-87BE-67443E8EF086}">
      <p15:sldGuideLst xmlns:p15="http://schemas.microsoft.com/office/powerpoint/2012/main">
        <p15:guide id="3" orient="horz" pos="2088" userDrawn="1">
          <p15:clr>
            <a:srgbClr val="FBAE40"/>
          </p15:clr>
        </p15:guide>
        <p15:guide id="4" orient="horz" pos="223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w/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200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000501" y="6062473"/>
            <a:ext cx="2743199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8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allout Icon"/>
          <p:cNvSpPr>
            <a:spLocks noGrp="1"/>
          </p:cNvSpPr>
          <p:nvPr>
            <p:ph type="pic" sz="quarter" idx="35" hasCustomPrompt="1"/>
          </p:nvPr>
        </p:nvSpPr>
        <p:spPr>
          <a:xfrm>
            <a:off x="7658100" y="5257800"/>
            <a:ext cx="457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2" name="Callout Caption"/>
          <p:cNvSpPr>
            <a:spLocks noGrp="1"/>
          </p:cNvSpPr>
          <p:nvPr>
            <p:ph type="body" sz="quarter" idx="34" hasCustomPrompt="1"/>
          </p:nvPr>
        </p:nvSpPr>
        <p:spPr>
          <a:xfrm>
            <a:off x="7655814" y="2565452"/>
            <a:ext cx="1261872" cy="245059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cap="all">
                <a:solidFill>
                  <a:srgbClr val="425563"/>
                </a:solidFill>
                <a:latin typeface="Impact" charset="0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0" name="Callou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5814" y="2231136"/>
            <a:ext cx="1261872" cy="215444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Callout Divider"/>
          <p:cNvSpPr/>
          <p:nvPr userDrawn="1"/>
        </p:nvSpPr>
        <p:spPr>
          <a:xfrm>
            <a:off x="76581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802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798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mage"/>
          <p:cNvSpPr>
            <a:spLocks noGrp="1"/>
          </p:cNvSpPr>
          <p:nvPr>
            <p:ph type="pic" sz="quarter" idx="12" hasCustomPrompt="1"/>
          </p:nvPr>
        </p:nvSpPr>
        <p:spPr>
          <a:xfrm>
            <a:off x="5372100" y="0"/>
            <a:ext cx="3771900" cy="6857999"/>
          </a:xfrm>
          <a:custGeom>
            <a:avLst/>
            <a:gdLst>
              <a:gd name="connsiteX0" fmla="*/ 689319 w 3771900"/>
              <a:gd name="connsiteY0" fmla="*/ 0 h 6857999"/>
              <a:gd name="connsiteX1" fmla="*/ 3771900 w 3771900"/>
              <a:gd name="connsiteY1" fmla="*/ 0 h 6857999"/>
              <a:gd name="connsiteX2" fmla="*/ 3771900 w 3771900"/>
              <a:gd name="connsiteY2" fmla="*/ 6857999 h 6857999"/>
              <a:gd name="connsiteX3" fmla="*/ 0 w 3771900"/>
              <a:gd name="connsiteY3" fmla="*/ 6857999 h 6857999"/>
              <a:gd name="connsiteX4" fmla="*/ 0 w 3771900"/>
              <a:gd name="connsiteY4" fmla="*/ 68931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1900" h="6857999">
                <a:moveTo>
                  <a:pt x="689319" y="0"/>
                </a:moveTo>
                <a:lnTo>
                  <a:pt x="3771900" y="0"/>
                </a:lnTo>
                <a:lnTo>
                  <a:pt x="3771900" y="6857999"/>
                </a:lnTo>
                <a:lnTo>
                  <a:pt x="0" y="6857999"/>
                </a:lnTo>
                <a:lnTo>
                  <a:pt x="0" y="689319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500" y="2057400"/>
            <a:ext cx="4572000" cy="3657600"/>
          </a:xfrm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4572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9319"/>
            <a:ext cx="4572001" cy="682282"/>
          </a:xfrm>
        </p:spPr>
        <p:txBody>
          <a:bodyPr anchor="b">
            <a:normAutofit/>
          </a:bodyPr>
          <a:lstStyle>
            <a:lvl1pPr>
              <a:defRPr sz="4400"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774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Full Image, Sidebar w/Spot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debar"/>
          <p:cNvSpPr/>
          <p:nvPr userDrawn="1"/>
        </p:nvSpPr>
        <p:spPr>
          <a:xfrm>
            <a:off x="7429500" y="0"/>
            <a:ext cx="17145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potlight Caption"/>
          <p:cNvSpPr>
            <a:spLocks noGrp="1"/>
          </p:cNvSpPr>
          <p:nvPr>
            <p:ph type="body" idx="44" hasCustomPrompt="1"/>
          </p:nvPr>
        </p:nvSpPr>
        <p:spPr>
          <a:xfrm>
            <a:off x="7656382" y="3660284"/>
            <a:ext cx="1260735" cy="205471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0">
                <a:solidFill>
                  <a:srgbClr val="425563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Spotlight Heading"/>
          <p:cNvSpPr>
            <a:spLocks noGrp="1"/>
          </p:cNvSpPr>
          <p:nvPr>
            <p:ph type="body" sz="quarter" idx="33" hasCustomPrompt="1"/>
          </p:nvPr>
        </p:nvSpPr>
        <p:spPr>
          <a:xfrm>
            <a:off x="7656383" y="3264412"/>
            <a:ext cx="1260734" cy="2769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rgbClr val="425563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Spotlight Divider"/>
          <p:cNvSpPr/>
          <p:nvPr userDrawn="1"/>
        </p:nvSpPr>
        <p:spPr>
          <a:xfrm>
            <a:off x="8058149" y="309067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Spotlight Image"/>
          <p:cNvSpPr>
            <a:spLocks noGrp="1"/>
          </p:cNvSpPr>
          <p:nvPr>
            <p:ph type="pic" sz="quarter" idx="28" hasCustomPrompt="1"/>
          </p:nvPr>
        </p:nvSpPr>
        <p:spPr>
          <a:xfrm>
            <a:off x="782954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998784" y="0"/>
            <a:ext cx="3430715" cy="6858000"/>
          </a:xfrm>
          <a:custGeom>
            <a:avLst/>
            <a:gdLst>
              <a:gd name="connsiteX0" fmla="*/ 685802 w 3430715"/>
              <a:gd name="connsiteY0" fmla="*/ 0 h 6858000"/>
              <a:gd name="connsiteX1" fmla="*/ 3430715 w 3430715"/>
              <a:gd name="connsiteY1" fmla="*/ 0 h 6858000"/>
              <a:gd name="connsiteX2" fmla="*/ 3430715 w 3430715"/>
              <a:gd name="connsiteY2" fmla="*/ 6858000 h 6858000"/>
              <a:gd name="connsiteX3" fmla="*/ 0 w 3430715"/>
              <a:gd name="connsiteY3" fmla="*/ 6858000 h 6858000"/>
              <a:gd name="connsiteX4" fmla="*/ 0 w 3430715"/>
              <a:gd name="connsiteY4" fmla="*/ 6872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715" h="6858000">
                <a:moveTo>
                  <a:pt x="685802" y="0"/>
                </a:moveTo>
                <a:lnTo>
                  <a:pt x="3430715" y="0"/>
                </a:lnTo>
                <a:lnTo>
                  <a:pt x="3430715" y="6858000"/>
                </a:lnTo>
                <a:lnTo>
                  <a:pt x="0" y="6858000"/>
                </a:lnTo>
                <a:lnTo>
                  <a:pt x="0" y="687230"/>
                </a:lnTo>
                <a:close/>
              </a:path>
            </a:pathLst>
          </a:cu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" name="Content"/>
          <p:cNvSpPr>
            <a:spLocks noGrp="1"/>
          </p:cNvSpPr>
          <p:nvPr>
            <p:ph sz="quarter" idx="16"/>
          </p:nvPr>
        </p:nvSpPr>
        <p:spPr>
          <a:xfrm>
            <a:off x="571499" y="2057400"/>
            <a:ext cx="3200401" cy="3657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3200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9319"/>
            <a:ext cx="3200400" cy="682282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622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/>
      <p:bldP spid="16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1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3602595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Divider 2"/>
          <p:cNvSpPr/>
          <p:nvPr userDrawn="1"/>
        </p:nvSpPr>
        <p:spPr>
          <a:xfrm>
            <a:off x="46863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152212"/>
            <a:ext cx="3886201" cy="15627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594"/>
            <a:ext cx="38862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2" name="Divider 1"/>
          <p:cNvSpPr/>
          <p:nvPr userDrawn="1"/>
        </p:nvSpPr>
        <p:spPr>
          <a:xfrm>
            <a:off x="571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4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8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8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Divider 3"/>
          <p:cNvSpPr/>
          <p:nvPr userDrawn="1"/>
        </p:nvSpPr>
        <p:spPr>
          <a:xfrm>
            <a:off x="60579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699" y="4134878"/>
            <a:ext cx="2514601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6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3" name="Divider 2"/>
          <p:cNvSpPr/>
          <p:nvPr userDrawn="1"/>
        </p:nvSpPr>
        <p:spPr>
          <a:xfrm>
            <a:off x="33147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34878"/>
            <a:ext cx="2514600" cy="15801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9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4695"/>
            <a:ext cx="2514601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Divider 1"/>
          <p:cNvSpPr/>
          <p:nvPr userDrawn="1"/>
        </p:nvSpPr>
        <p:spPr>
          <a:xfrm>
            <a:off x="571500" y="343053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339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0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7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67436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67436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67436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46862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3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2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3"/>
          <p:cNvSpPr/>
          <p:nvPr userDrawn="1"/>
        </p:nvSpPr>
        <p:spPr>
          <a:xfrm>
            <a:off x="46862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26288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0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26288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2"/>
          <p:cNvSpPr/>
          <p:nvPr userDrawn="1"/>
        </p:nvSpPr>
        <p:spPr>
          <a:xfrm>
            <a:off x="26288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11091"/>
            <a:ext cx="1828801" cy="17039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3589"/>
            <a:ext cx="1828801" cy="30777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8" name="Divider 1"/>
          <p:cNvSpPr/>
          <p:nvPr userDrawn="1"/>
        </p:nvSpPr>
        <p:spPr>
          <a:xfrm>
            <a:off x="571499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150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1" grpId="0" animBg="1"/>
      <p:bldP spid="28" grpId="0" animBg="1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571499" y="2057401"/>
            <a:ext cx="8001001" cy="36576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25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4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46862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0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46862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1" name="Divider 4"/>
          <p:cNvSpPr/>
          <p:nvPr userDrawn="1"/>
        </p:nvSpPr>
        <p:spPr>
          <a:xfrm>
            <a:off x="46862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571499" y="4706753"/>
            <a:ext cx="3886200" cy="100824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571499" y="4165615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3"/>
          <p:cNvSpPr/>
          <p:nvPr userDrawn="1"/>
        </p:nvSpPr>
        <p:spPr>
          <a:xfrm>
            <a:off x="571499" y="4000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46862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3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46862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2"/>
          <p:cNvSpPr/>
          <p:nvPr userDrawn="1"/>
        </p:nvSpPr>
        <p:spPr>
          <a:xfrm>
            <a:off x="46862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2776324"/>
            <a:ext cx="3886200" cy="99557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2231136"/>
            <a:ext cx="38862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1"/>
          <p:cNvSpPr/>
          <p:nvPr userDrawn="1"/>
        </p:nvSpPr>
        <p:spPr>
          <a:xfrm>
            <a:off x="571499" y="205596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5746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8" grpId="0" animBg="1"/>
      <p:bldP spid="44" grpId="0" animBg="1"/>
      <p:bldP spid="39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7" name="Caption 6"/>
          <p:cNvSpPr>
            <a:spLocks noGrp="1"/>
          </p:cNvSpPr>
          <p:nvPr>
            <p:ph type="body" idx="121" hasCustomPrompt="1"/>
          </p:nvPr>
        </p:nvSpPr>
        <p:spPr>
          <a:xfrm>
            <a:off x="60579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8" name="Heading 6"/>
          <p:cNvSpPr>
            <a:spLocks noGrp="1"/>
          </p:cNvSpPr>
          <p:nvPr>
            <p:ph type="body" sz="quarter" idx="122" hasCustomPrompt="1"/>
          </p:nvPr>
        </p:nvSpPr>
        <p:spPr>
          <a:xfrm>
            <a:off x="60579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1" name="Divider 6"/>
          <p:cNvSpPr/>
          <p:nvPr userDrawn="1"/>
        </p:nvSpPr>
        <p:spPr>
          <a:xfrm>
            <a:off x="60579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Caption 5"/>
          <p:cNvSpPr>
            <a:spLocks noGrp="1"/>
          </p:cNvSpPr>
          <p:nvPr>
            <p:ph type="body" idx="119" hasCustomPrompt="1"/>
          </p:nvPr>
        </p:nvSpPr>
        <p:spPr>
          <a:xfrm>
            <a:off x="33147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5" name="Heading 5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6" name="Divider 5"/>
          <p:cNvSpPr/>
          <p:nvPr userDrawn="1"/>
        </p:nvSpPr>
        <p:spPr>
          <a:xfrm>
            <a:off x="33147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Caption 4"/>
          <p:cNvSpPr>
            <a:spLocks noGrp="1"/>
          </p:cNvSpPr>
          <p:nvPr>
            <p:ph type="body" idx="117" hasCustomPrompt="1"/>
          </p:nvPr>
        </p:nvSpPr>
        <p:spPr>
          <a:xfrm>
            <a:off x="571500" y="4707208"/>
            <a:ext cx="2514600" cy="100779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2" name="Heading 4"/>
          <p:cNvSpPr>
            <a:spLocks noGrp="1"/>
          </p:cNvSpPr>
          <p:nvPr>
            <p:ph type="body" sz="quarter" idx="118" hasCustomPrompt="1"/>
          </p:nvPr>
        </p:nvSpPr>
        <p:spPr>
          <a:xfrm>
            <a:off x="571500" y="4168129"/>
            <a:ext cx="2514600" cy="430887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3" name="Divider 4"/>
          <p:cNvSpPr/>
          <p:nvPr userDrawn="1"/>
        </p:nvSpPr>
        <p:spPr>
          <a:xfrm>
            <a:off x="571500" y="4005073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Caption 3"/>
          <p:cNvSpPr>
            <a:spLocks noGrp="1"/>
          </p:cNvSpPr>
          <p:nvPr>
            <p:ph type="body" idx="115" hasCustomPrompt="1"/>
          </p:nvPr>
        </p:nvSpPr>
        <p:spPr>
          <a:xfrm>
            <a:off x="60579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9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60579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Caption 2"/>
          <p:cNvSpPr>
            <a:spLocks noGrp="1"/>
          </p:cNvSpPr>
          <p:nvPr>
            <p:ph type="body" idx="113" hasCustomPrompt="1"/>
          </p:nvPr>
        </p:nvSpPr>
        <p:spPr>
          <a:xfrm>
            <a:off x="33147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5" name="Heading 2"/>
          <p:cNvSpPr>
            <a:spLocks noGrp="1"/>
          </p:cNvSpPr>
          <p:nvPr>
            <p:ph type="body" sz="quarter" idx="114" hasCustomPrompt="1"/>
          </p:nvPr>
        </p:nvSpPr>
        <p:spPr>
          <a:xfrm>
            <a:off x="33147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7" name="Divider 2"/>
          <p:cNvSpPr/>
          <p:nvPr userDrawn="1"/>
        </p:nvSpPr>
        <p:spPr>
          <a:xfrm>
            <a:off x="33147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2771751"/>
            <a:ext cx="2514600" cy="100014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2226564"/>
            <a:ext cx="2514600" cy="43088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3" name="Divider 1"/>
          <p:cNvSpPr/>
          <p:nvPr userDrawn="1"/>
        </p:nvSpPr>
        <p:spPr>
          <a:xfrm>
            <a:off x="5715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7168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53" grpId="0" animBg="1"/>
      <p:bldP spid="50" grpId="0" animBg="1"/>
      <p:bldP spid="47" grpId="0" animBg="1"/>
      <p:bldP spid="43" grpId="0" animBg="1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46863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64008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46863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4571218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38862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22860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38862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3"/>
          <p:cNvSpPr>
            <a:spLocks noGrp="1"/>
          </p:cNvSpPr>
          <p:nvPr>
            <p:ph type="body" sz="quarter" idx="143" hasCustomPrompt="1"/>
          </p:nvPr>
        </p:nvSpPr>
        <p:spPr>
          <a:xfrm>
            <a:off x="60579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1" name="Heading 3"/>
          <p:cNvSpPr>
            <a:spLocks noGrp="1"/>
          </p:cNvSpPr>
          <p:nvPr>
            <p:ph type="body" sz="quarter" idx="145" hasCustomPrompt="1"/>
          </p:nvPr>
        </p:nvSpPr>
        <p:spPr>
          <a:xfrm>
            <a:off x="60579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3"/>
          <p:cNvSpPr/>
          <p:nvPr userDrawn="1"/>
        </p:nvSpPr>
        <p:spPr>
          <a:xfrm>
            <a:off x="70866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Number 3"/>
          <p:cNvSpPr>
            <a:spLocks noGrp="1"/>
          </p:cNvSpPr>
          <p:nvPr>
            <p:ph type="body" sz="quarter" idx="142" hasCustomPrompt="1"/>
          </p:nvPr>
        </p:nvSpPr>
        <p:spPr>
          <a:xfrm>
            <a:off x="60579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4" name="Line 2"/>
          <p:cNvCxnSpPr/>
          <p:nvPr userDrawn="1"/>
        </p:nvCxnSpPr>
        <p:spPr>
          <a:xfrm>
            <a:off x="5940443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ption 2"/>
          <p:cNvSpPr>
            <a:spLocks noGrp="1"/>
          </p:cNvSpPr>
          <p:nvPr>
            <p:ph type="body" sz="quarter" idx="139" hasCustomPrompt="1"/>
          </p:nvPr>
        </p:nvSpPr>
        <p:spPr>
          <a:xfrm>
            <a:off x="33147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2"/>
          <p:cNvSpPr>
            <a:spLocks noGrp="1"/>
          </p:cNvSpPr>
          <p:nvPr>
            <p:ph type="body" sz="quarter" idx="144" hasCustomPrompt="1"/>
          </p:nvPr>
        </p:nvSpPr>
        <p:spPr>
          <a:xfrm>
            <a:off x="33147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2"/>
          <p:cNvSpPr/>
          <p:nvPr userDrawn="1"/>
        </p:nvSpPr>
        <p:spPr>
          <a:xfrm>
            <a:off x="43434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Number 2"/>
          <p:cNvSpPr>
            <a:spLocks noGrp="1"/>
          </p:cNvSpPr>
          <p:nvPr>
            <p:ph type="body" sz="quarter" idx="138" hasCustomPrompt="1"/>
          </p:nvPr>
        </p:nvSpPr>
        <p:spPr>
          <a:xfrm>
            <a:off x="33147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33" name="Line 1"/>
          <p:cNvCxnSpPr/>
          <p:nvPr userDrawn="1"/>
        </p:nvCxnSpPr>
        <p:spPr>
          <a:xfrm>
            <a:off x="3202686" y="2057400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131811"/>
            <a:ext cx="2514600" cy="15831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2394"/>
            <a:ext cx="25146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1"/>
          <p:cNvSpPr/>
          <p:nvPr userDrawn="1"/>
        </p:nvSpPr>
        <p:spPr>
          <a:xfrm>
            <a:off x="16002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3703"/>
            <a:ext cx="25146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5682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25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animBg="1"/>
      <p:bldP spid="32" grpId="0" build="p">
        <p:tmplLst>
          <p:tmpl lvl="1">
            <p:tnLst>
              <p:par>
                <p:cTn presetID="1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9" name="Caption 4"/>
          <p:cNvSpPr>
            <a:spLocks noGrp="1"/>
          </p:cNvSpPr>
          <p:nvPr>
            <p:ph type="body" sz="quarter" idx="138" hasCustomPrompt="1"/>
          </p:nvPr>
        </p:nvSpPr>
        <p:spPr>
          <a:xfrm>
            <a:off x="6743701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2" name="Heading 4"/>
          <p:cNvSpPr>
            <a:spLocks noGrp="1"/>
          </p:cNvSpPr>
          <p:nvPr>
            <p:ph type="body" sz="quarter" idx="132" hasCustomPrompt="1"/>
          </p:nvPr>
        </p:nvSpPr>
        <p:spPr>
          <a:xfrm>
            <a:off x="6743701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1" name="Divider 4"/>
          <p:cNvSpPr/>
          <p:nvPr userDrawn="1"/>
        </p:nvSpPr>
        <p:spPr>
          <a:xfrm>
            <a:off x="7429500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Number 4"/>
          <p:cNvSpPr>
            <a:spLocks noGrp="1"/>
          </p:cNvSpPr>
          <p:nvPr>
            <p:ph type="body" sz="quarter" idx="134" hasCustomPrompt="1"/>
          </p:nvPr>
        </p:nvSpPr>
        <p:spPr>
          <a:xfrm>
            <a:off x="6743701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5" name="Line 3"/>
          <p:cNvCxnSpPr/>
          <p:nvPr userDrawn="1"/>
        </p:nvCxnSpPr>
        <p:spPr>
          <a:xfrm>
            <a:off x="66316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ption 3"/>
          <p:cNvSpPr>
            <a:spLocks noGrp="1"/>
          </p:cNvSpPr>
          <p:nvPr>
            <p:ph type="body" sz="quarter" idx="137" hasCustomPrompt="1"/>
          </p:nvPr>
        </p:nvSpPr>
        <p:spPr>
          <a:xfrm>
            <a:off x="4686298" y="4004280"/>
            <a:ext cx="1828802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9" name="Heading 3"/>
          <p:cNvSpPr>
            <a:spLocks noGrp="1"/>
          </p:cNvSpPr>
          <p:nvPr>
            <p:ph type="body" sz="quarter" idx="129" hasCustomPrompt="1"/>
          </p:nvPr>
        </p:nvSpPr>
        <p:spPr>
          <a:xfrm>
            <a:off x="46863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Divider 3"/>
          <p:cNvSpPr/>
          <p:nvPr userDrawn="1"/>
        </p:nvSpPr>
        <p:spPr>
          <a:xfrm>
            <a:off x="53743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Numb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686300" y="2482067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3" name="Line 2"/>
          <p:cNvCxnSpPr/>
          <p:nvPr userDrawn="1"/>
        </p:nvCxnSpPr>
        <p:spPr>
          <a:xfrm>
            <a:off x="45742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ption 2"/>
          <p:cNvSpPr>
            <a:spLocks noGrp="1"/>
          </p:cNvSpPr>
          <p:nvPr>
            <p:ph type="body" sz="quarter" idx="136" hasCustomPrompt="1"/>
          </p:nvPr>
        </p:nvSpPr>
        <p:spPr>
          <a:xfrm>
            <a:off x="2630053" y="4004280"/>
            <a:ext cx="1826494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Heading 2"/>
          <p:cNvSpPr>
            <a:spLocks noGrp="1"/>
          </p:cNvSpPr>
          <p:nvPr>
            <p:ph type="body" sz="quarter" idx="126" hasCustomPrompt="1"/>
          </p:nvPr>
        </p:nvSpPr>
        <p:spPr>
          <a:xfrm>
            <a:off x="2630071" y="3590183"/>
            <a:ext cx="182764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9" name="Divider 2"/>
          <p:cNvSpPr/>
          <p:nvPr userDrawn="1"/>
        </p:nvSpPr>
        <p:spPr>
          <a:xfrm>
            <a:off x="3316986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Number 2"/>
          <p:cNvSpPr>
            <a:spLocks noGrp="1"/>
          </p:cNvSpPr>
          <p:nvPr>
            <p:ph type="body" sz="quarter" idx="128" hasCustomPrompt="1"/>
          </p:nvPr>
        </p:nvSpPr>
        <p:spPr>
          <a:xfrm>
            <a:off x="2630072" y="2485339"/>
            <a:ext cx="1827646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22" name="Line 1"/>
          <p:cNvCxnSpPr/>
          <p:nvPr userDrawn="1"/>
        </p:nvCxnSpPr>
        <p:spPr>
          <a:xfrm>
            <a:off x="2516886" y="2057401"/>
            <a:ext cx="0" cy="36576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ption 1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4004280"/>
            <a:ext cx="1828800" cy="17107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cap="none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4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0" y="3590183"/>
            <a:ext cx="18288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Divider 1"/>
          <p:cNvSpPr/>
          <p:nvPr userDrawn="1"/>
        </p:nvSpPr>
        <p:spPr>
          <a:xfrm>
            <a:off x="1259587" y="34290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Number 1"/>
          <p:cNvSpPr>
            <a:spLocks noGrp="1"/>
          </p:cNvSpPr>
          <p:nvPr>
            <p:ph type="body" sz="quarter" idx="125" hasCustomPrompt="1"/>
          </p:nvPr>
        </p:nvSpPr>
        <p:spPr>
          <a:xfrm>
            <a:off x="571500" y="2485339"/>
            <a:ext cx="1828800" cy="830997"/>
          </a:xfrm>
        </p:spPr>
        <p:txBody>
          <a:bodyPr wrap="square" lIns="0" tIns="0" rIns="0" bIns="0" anchor="b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accent2"/>
                </a:solidFill>
              </a:defRPr>
            </a:lvl2pPr>
            <a:lvl3pPr marL="685800" indent="0" algn="ctr">
              <a:buNone/>
              <a:defRPr>
                <a:solidFill>
                  <a:schemeClr val="accent2"/>
                </a:solidFill>
              </a:defRPr>
            </a:lvl3pPr>
            <a:lvl4pPr marL="1028700" indent="0" algn="ctr">
              <a:buNone/>
              <a:defRPr>
                <a:solidFill>
                  <a:schemeClr val="accent2"/>
                </a:solidFill>
              </a:defRPr>
            </a:lvl4pPr>
            <a:lvl5pPr marL="1371600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###</a:t>
            </a:r>
            <a:endParaRPr lang="en-US" dirty="0"/>
          </a:p>
        </p:txBody>
      </p:sp>
      <p:sp>
        <p:nvSpPr>
          <p:cNvPr id="2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073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4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41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8" grpId="0" build="p">
        <p:tmplLst>
          <p:tmpl lvl="1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2" grpId="0" build="p">
        <p:tmplLst>
          <p:tmpl lvl="1">
            <p:tnLst>
              <p:par>
                <p:cTn presetID="12" presetClass="entr" presetSubtype="4" fill="hold" nodeType="afterEffect" nodePh="1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#ppt_h*1.125000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08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2 Blocks,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5943601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5943600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5" name="Divider 2"/>
          <p:cNvSpPr/>
          <p:nvPr userDrawn="1"/>
        </p:nvSpPr>
        <p:spPr>
          <a:xfrm>
            <a:off x="59435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686299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828800" y="3607310"/>
            <a:ext cx="2628900" cy="210769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828801" y="3044393"/>
            <a:ext cx="26289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4" name="Divider 1"/>
          <p:cNvSpPr/>
          <p:nvPr userDrawn="1"/>
        </p:nvSpPr>
        <p:spPr>
          <a:xfrm>
            <a:off x="1828799" y="28575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857500"/>
            <a:ext cx="1143001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3592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4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6 Blocks,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1" name="Caption 6"/>
          <p:cNvSpPr>
            <a:spLocks noGrp="1"/>
          </p:cNvSpPr>
          <p:nvPr>
            <p:ph type="body" idx="127" hasCustomPrompt="1"/>
          </p:nvPr>
        </p:nvSpPr>
        <p:spPr>
          <a:xfrm>
            <a:off x="6857999" y="4653713"/>
            <a:ext cx="1714501" cy="10612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9" name="Heading 6"/>
          <p:cNvSpPr>
            <a:spLocks noGrp="1"/>
          </p:cNvSpPr>
          <p:nvPr>
            <p:ph type="body" sz="quarter" idx="125" hasCustomPrompt="1"/>
          </p:nvPr>
        </p:nvSpPr>
        <p:spPr>
          <a:xfrm>
            <a:off x="6858001" y="4172352"/>
            <a:ext cx="1714499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1" name="Divider 6"/>
          <p:cNvSpPr/>
          <p:nvPr userDrawn="1"/>
        </p:nvSpPr>
        <p:spPr>
          <a:xfrm>
            <a:off x="68580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6"/>
          <p:cNvSpPr>
            <a:spLocks noGrp="1"/>
          </p:cNvSpPr>
          <p:nvPr>
            <p:ph type="pic" sz="quarter" idx="126" hasCustomPrompt="1"/>
          </p:nvPr>
        </p:nvSpPr>
        <p:spPr>
          <a:xfrm>
            <a:off x="60579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5"/>
          <p:cNvSpPr>
            <a:spLocks noGrp="1"/>
          </p:cNvSpPr>
          <p:nvPr>
            <p:ph type="body" idx="124" hasCustomPrompt="1"/>
          </p:nvPr>
        </p:nvSpPr>
        <p:spPr>
          <a:xfrm>
            <a:off x="4114799" y="4653713"/>
            <a:ext cx="1714501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6" name="Heading 5"/>
          <p:cNvSpPr>
            <a:spLocks noGrp="1"/>
          </p:cNvSpPr>
          <p:nvPr>
            <p:ph type="body" sz="quarter" idx="122" hasCustomPrompt="1"/>
          </p:nvPr>
        </p:nvSpPr>
        <p:spPr>
          <a:xfrm>
            <a:off x="4114800" y="4172158"/>
            <a:ext cx="1715861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Divider 5"/>
          <p:cNvSpPr/>
          <p:nvPr userDrawn="1"/>
        </p:nvSpPr>
        <p:spPr>
          <a:xfrm>
            <a:off x="4114799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mage 5"/>
          <p:cNvSpPr>
            <a:spLocks noGrp="1"/>
          </p:cNvSpPr>
          <p:nvPr>
            <p:ph type="pic" sz="quarter" idx="123" hasCustomPrompt="1"/>
          </p:nvPr>
        </p:nvSpPr>
        <p:spPr>
          <a:xfrm>
            <a:off x="33147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4"/>
          <p:cNvSpPr>
            <a:spLocks noGrp="1"/>
          </p:cNvSpPr>
          <p:nvPr>
            <p:ph type="body" idx="121" hasCustomPrompt="1"/>
          </p:nvPr>
        </p:nvSpPr>
        <p:spPr>
          <a:xfrm>
            <a:off x="1371601" y="4653713"/>
            <a:ext cx="1714499" cy="10612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0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1371600" y="4172158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1371600" y="40050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571500" y="40005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7" name="Caption 3"/>
          <p:cNvSpPr>
            <a:spLocks noGrp="1"/>
          </p:cNvSpPr>
          <p:nvPr>
            <p:ph type="body" idx="118" hasCustomPrompt="1"/>
          </p:nvPr>
        </p:nvSpPr>
        <p:spPr>
          <a:xfrm>
            <a:off x="6858001" y="2698361"/>
            <a:ext cx="1714500" cy="107353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5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858001" y="2220646"/>
            <a:ext cx="1714500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68580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0579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114799" y="2698360"/>
            <a:ext cx="1715862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2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4114799" y="2220646"/>
            <a:ext cx="1715862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114799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3147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9" name="Caption 1"/>
          <p:cNvSpPr>
            <a:spLocks noGrp="1"/>
          </p:cNvSpPr>
          <p:nvPr>
            <p:ph type="body" idx="44" hasCustomPrompt="1"/>
          </p:nvPr>
        </p:nvSpPr>
        <p:spPr>
          <a:xfrm>
            <a:off x="1371600" y="2698360"/>
            <a:ext cx="1714501" cy="107353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1372294" y="2220646"/>
            <a:ext cx="1713806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371600" y="20574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571500" y="2057400"/>
            <a:ext cx="687161" cy="6858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72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0" grpId="0"/>
      <p:bldP spid="40" grpId="0" animBg="1"/>
      <p:bldP spid="27" grpId="0"/>
      <p:bldP spid="39" grpId="0" animBg="1"/>
      <p:bldP spid="21" grpId="0"/>
      <p:bldP spid="38" grpId="0" animBg="1"/>
      <p:bldP spid="16" grpId="0"/>
      <p:bldP spid="37" grpId="0" animBg="1"/>
      <p:bldP spid="13" grpId="0"/>
      <p:bldP spid="36" grpId="0" animBg="1"/>
      <p:bldP spid="7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60579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60579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60579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3398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33147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3314700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3314700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4112499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152498"/>
            <a:ext cx="2514600" cy="15625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2514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25146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67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58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w/Image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4"/>
          <p:cNvSpPr>
            <a:spLocks noGrp="1"/>
          </p:cNvSpPr>
          <p:nvPr>
            <p:ph type="body" idx="130" hasCustomPrompt="1"/>
          </p:nvPr>
        </p:nvSpPr>
        <p:spPr>
          <a:xfrm>
            <a:off x="67437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7" name="Heading 4"/>
          <p:cNvSpPr>
            <a:spLocks noGrp="1"/>
          </p:cNvSpPr>
          <p:nvPr>
            <p:ph type="body" sz="quarter" idx="119" hasCustomPrompt="1"/>
          </p:nvPr>
        </p:nvSpPr>
        <p:spPr>
          <a:xfrm>
            <a:off x="67437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4"/>
          <p:cNvSpPr/>
          <p:nvPr userDrawn="1"/>
        </p:nvSpPr>
        <p:spPr>
          <a:xfrm>
            <a:off x="67437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Image 4"/>
          <p:cNvSpPr>
            <a:spLocks noGrp="1"/>
          </p:cNvSpPr>
          <p:nvPr>
            <p:ph type="pic" sz="quarter" idx="120" hasCustomPrompt="1"/>
          </p:nvPr>
        </p:nvSpPr>
        <p:spPr>
          <a:xfrm>
            <a:off x="72009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Caption 3"/>
          <p:cNvSpPr>
            <a:spLocks noGrp="1"/>
          </p:cNvSpPr>
          <p:nvPr>
            <p:ph type="body" idx="129" hasCustomPrompt="1"/>
          </p:nvPr>
        </p:nvSpPr>
        <p:spPr>
          <a:xfrm>
            <a:off x="46863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4" name="Heading 3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5" name="Divider 3"/>
          <p:cNvSpPr/>
          <p:nvPr userDrawn="1"/>
        </p:nvSpPr>
        <p:spPr>
          <a:xfrm>
            <a:off x="46863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Caption 2"/>
          <p:cNvSpPr>
            <a:spLocks noGrp="1"/>
          </p:cNvSpPr>
          <p:nvPr>
            <p:ph type="body" idx="128" hasCustomPrompt="1"/>
          </p:nvPr>
        </p:nvSpPr>
        <p:spPr>
          <a:xfrm>
            <a:off x="2628900" y="4029388"/>
            <a:ext cx="1828800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1" name="Heading 2"/>
          <p:cNvSpPr>
            <a:spLocks noGrp="1"/>
          </p:cNvSpPr>
          <p:nvPr>
            <p:ph type="body" sz="quarter" idx="113" hasCustomPrompt="1"/>
          </p:nvPr>
        </p:nvSpPr>
        <p:spPr>
          <a:xfrm>
            <a:off x="2628900" y="3602737"/>
            <a:ext cx="1828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4" name="Divider 2"/>
          <p:cNvSpPr/>
          <p:nvPr userDrawn="1"/>
        </p:nvSpPr>
        <p:spPr>
          <a:xfrm>
            <a:off x="2628900" y="3429000"/>
            <a:ext cx="18288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Image 2"/>
          <p:cNvSpPr>
            <a:spLocks noGrp="1"/>
          </p:cNvSpPr>
          <p:nvPr>
            <p:ph type="pic" sz="quarter" idx="114" hasCustomPrompt="1"/>
          </p:nvPr>
        </p:nvSpPr>
        <p:spPr>
          <a:xfrm>
            <a:off x="30861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500" y="4029388"/>
            <a:ext cx="1828799" cy="168561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602737"/>
            <a:ext cx="1828799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3" name="Divider 1"/>
          <p:cNvSpPr/>
          <p:nvPr userDrawn="1"/>
        </p:nvSpPr>
        <p:spPr>
          <a:xfrm>
            <a:off x="571499" y="3429000"/>
            <a:ext cx="1828799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514600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13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8" grpId="0"/>
      <p:bldP spid="35" grpId="0" animBg="1"/>
      <p:bldP spid="15" grpId="0"/>
      <p:bldP spid="34" grpId="0" animBg="1"/>
      <p:bldP spid="12" grpId="0"/>
      <p:bldP spid="33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5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0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9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reeform 23"/>
          <p:cNvSpPr/>
          <p:nvPr userDrawn="1"/>
        </p:nvSpPr>
        <p:spPr>
          <a:xfrm>
            <a:off x="4686300" y="2516135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8006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8006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6398498" y="3078859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3" name="Freeform 22"/>
          <p:cNvSpPr/>
          <p:nvPr userDrawn="1"/>
        </p:nvSpPr>
        <p:spPr>
          <a:xfrm>
            <a:off x="571500" y="2516134"/>
            <a:ext cx="3886200" cy="3198866"/>
          </a:xfrm>
          <a:custGeom>
            <a:avLst/>
            <a:gdLst>
              <a:gd name="connsiteX0" fmla="*/ 0 w 3886200"/>
              <a:gd name="connsiteY0" fmla="*/ 0 h 3198866"/>
              <a:gd name="connsiteX1" fmla="*/ 3886200 w 3886200"/>
              <a:gd name="connsiteY1" fmla="*/ 0 h 3198866"/>
              <a:gd name="connsiteX2" fmla="*/ 3886200 w 3886200"/>
              <a:gd name="connsiteY2" fmla="*/ 2741666 h 3198866"/>
              <a:gd name="connsiteX3" fmla="*/ 3429000 w 3886200"/>
              <a:gd name="connsiteY3" fmla="*/ 3198866 h 3198866"/>
              <a:gd name="connsiteX4" fmla="*/ 0 w 38862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3198866">
                <a:moveTo>
                  <a:pt x="0" y="0"/>
                </a:moveTo>
                <a:lnTo>
                  <a:pt x="3886200" y="0"/>
                </a:lnTo>
                <a:lnTo>
                  <a:pt x="3886200" y="2741666"/>
                </a:lnTo>
                <a:lnTo>
                  <a:pt x="34290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68568"/>
            <a:ext cx="3657600" cy="182216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35702"/>
            <a:ext cx="36576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3698" y="3082111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4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559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9" grpId="0" animBg="1"/>
      <p:bldP spid="42" grpId="0"/>
      <p:bldP spid="23" grpId="0" animBg="1"/>
      <p:bldP spid="36" grpId="0" animBg="1"/>
      <p:bldP spid="3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990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6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2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Freeform 42"/>
          <p:cNvSpPr/>
          <p:nvPr userDrawn="1"/>
        </p:nvSpPr>
        <p:spPr>
          <a:xfrm>
            <a:off x="6057956" y="2516135"/>
            <a:ext cx="2514544" cy="3198866"/>
          </a:xfrm>
          <a:custGeom>
            <a:avLst/>
            <a:gdLst>
              <a:gd name="connsiteX0" fmla="*/ 0 w 2514544"/>
              <a:gd name="connsiteY0" fmla="*/ 0 h 3198866"/>
              <a:gd name="connsiteX1" fmla="*/ 2514544 w 2514544"/>
              <a:gd name="connsiteY1" fmla="*/ 0 h 3198866"/>
              <a:gd name="connsiteX2" fmla="*/ 2514544 w 2514544"/>
              <a:gd name="connsiteY2" fmla="*/ 2741666 h 3198866"/>
              <a:gd name="connsiteX3" fmla="*/ 2057344 w 2514544"/>
              <a:gd name="connsiteY3" fmla="*/ 3198866 h 3198866"/>
              <a:gd name="connsiteX4" fmla="*/ 0 w 25145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544" h="3198866">
                <a:moveTo>
                  <a:pt x="0" y="0"/>
                </a:moveTo>
                <a:lnTo>
                  <a:pt x="2514544" y="0"/>
                </a:lnTo>
                <a:lnTo>
                  <a:pt x="2514544" y="2741666"/>
                </a:lnTo>
                <a:lnTo>
                  <a:pt x="20573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172228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172228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7086628" y="3073154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580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Freeform 40"/>
          <p:cNvSpPr/>
          <p:nvPr userDrawn="1"/>
        </p:nvSpPr>
        <p:spPr>
          <a:xfrm>
            <a:off x="3314700" y="2516135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4290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4290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43434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8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9" name="Freeform 38"/>
          <p:cNvSpPr/>
          <p:nvPr userDrawn="1"/>
        </p:nvSpPr>
        <p:spPr>
          <a:xfrm>
            <a:off x="571500" y="2516134"/>
            <a:ext cx="2514600" cy="3198866"/>
          </a:xfrm>
          <a:custGeom>
            <a:avLst/>
            <a:gdLst>
              <a:gd name="connsiteX0" fmla="*/ 0 w 2514600"/>
              <a:gd name="connsiteY0" fmla="*/ 0 h 3198866"/>
              <a:gd name="connsiteX1" fmla="*/ 2514600 w 2514600"/>
              <a:gd name="connsiteY1" fmla="*/ 0 h 3198866"/>
              <a:gd name="connsiteX2" fmla="*/ 2514600 w 2514600"/>
              <a:gd name="connsiteY2" fmla="*/ 2741666 h 3198866"/>
              <a:gd name="connsiteX3" fmla="*/ 2057400 w 2514600"/>
              <a:gd name="connsiteY3" fmla="*/ 3198866 h 3198866"/>
              <a:gd name="connsiteX4" fmla="*/ 0 w 25146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0" h="3198866">
                <a:moveTo>
                  <a:pt x="0" y="0"/>
                </a:moveTo>
                <a:lnTo>
                  <a:pt x="2514600" y="0"/>
                </a:lnTo>
                <a:lnTo>
                  <a:pt x="2514600" y="2741666"/>
                </a:lnTo>
                <a:lnTo>
                  <a:pt x="20574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785686"/>
            <a:ext cx="2286000" cy="181958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41408"/>
            <a:ext cx="2286000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200" y="307433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6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622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69" grpId="0"/>
      <p:bldP spid="41" grpId="0" animBg="1"/>
      <p:bldP spid="49" grpId="0" animBg="1"/>
      <p:bldP spid="42" grpId="0"/>
      <p:bldP spid="39" grpId="0" animBg="1"/>
      <p:bldP spid="36" grpId="0" animBg="1"/>
      <p:bldP spid="3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s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39" name="Spirit Burs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92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pirit Burs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4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pirit Burs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58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pirit Burs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3" y="1143000"/>
            <a:ext cx="27432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Diagonal 4"/>
          <p:cNvSpPr/>
          <p:nvPr userDrawn="1"/>
        </p:nvSpPr>
        <p:spPr>
          <a:xfrm>
            <a:off x="6752412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Caption 4"/>
          <p:cNvSpPr>
            <a:spLocks noGrp="1"/>
          </p:cNvSpPr>
          <p:nvPr>
            <p:ph type="body" idx="124" hasCustomPrompt="1"/>
          </p:nvPr>
        </p:nvSpPr>
        <p:spPr>
          <a:xfrm>
            <a:off x="6866684" y="3650769"/>
            <a:ext cx="1600200" cy="1946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4" name="Heading 4"/>
          <p:cNvSpPr>
            <a:spLocks noGrp="1"/>
          </p:cNvSpPr>
          <p:nvPr>
            <p:ph type="body" sz="quarter" idx="125" hasCustomPrompt="1"/>
          </p:nvPr>
        </p:nvSpPr>
        <p:spPr>
          <a:xfrm>
            <a:off x="6866684" y="3229602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8" name="Divider 4"/>
          <p:cNvSpPr/>
          <p:nvPr userDrawn="1"/>
        </p:nvSpPr>
        <p:spPr>
          <a:xfrm>
            <a:off x="7437197" y="306134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Image 4"/>
          <p:cNvSpPr>
            <a:spLocks noGrp="1"/>
          </p:cNvSpPr>
          <p:nvPr>
            <p:ph type="pic" sz="quarter" idx="126" hasCustomPrompt="1"/>
          </p:nvPr>
        </p:nvSpPr>
        <p:spPr>
          <a:xfrm>
            <a:off x="72009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1" name="Diagonal 3"/>
          <p:cNvSpPr/>
          <p:nvPr userDrawn="1"/>
        </p:nvSpPr>
        <p:spPr>
          <a:xfrm>
            <a:off x="4686356" y="2516135"/>
            <a:ext cx="1828744" cy="3198866"/>
          </a:xfrm>
          <a:custGeom>
            <a:avLst/>
            <a:gdLst>
              <a:gd name="connsiteX0" fmla="*/ 0 w 1828744"/>
              <a:gd name="connsiteY0" fmla="*/ 0 h 3198866"/>
              <a:gd name="connsiteX1" fmla="*/ 1828744 w 1828744"/>
              <a:gd name="connsiteY1" fmla="*/ 0 h 3198866"/>
              <a:gd name="connsiteX2" fmla="*/ 1828744 w 1828744"/>
              <a:gd name="connsiteY2" fmla="*/ 2741666 h 3198866"/>
              <a:gd name="connsiteX3" fmla="*/ 1371544 w 1828744"/>
              <a:gd name="connsiteY3" fmla="*/ 3198866 h 3198866"/>
              <a:gd name="connsiteX4" fmla="*/ 0 w 1828744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744" h="3198866">
                <a:moveTo>
                  <a:pt x="0" y="0"/>
                </a:moveTo>
                <a:lnTo>
                  <a:pt x="1828744" y="0"/>
                </a:lnTo>
                <a:lnTo>
                  <a:pt x="1828744" y="2741666"/>
                </a:lnTo>
                <a:lnTo>
                  <a:pt x="1371544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1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800628" y="3650769"/>
            <a:ext cx="1600200" cy="1946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72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800628" y="3229602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3"/>
          <p:cNvSpPr/>
          <p:nvPr userDrawn="1"/>
        </p:nvSpPr>
        <p:spPr>
          <a:xfrm>
            <a:off x="5369830" y="306134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Diagonal 2"/>
          <p:cNvSpPr/>
          <p:nvPr userDrawn="1"/>
        </p:nvSpPr>
        <p:spPr>
          <a:xfrm>
            <a:off x="2635971" y="2511777"/>
            <a:ext cx="1829565" cy="3198866"/>
          </a:xfrm>
          <a:custGeom>
            <a:avLst/>
            <a:gdLst>
              <a:gd name="connsiteX0" fmla="*/ 0 w 1829565"/>
              <a:gd name="connsiteY0" fmla="*/ 0 h 3198866"/>
              <a:gd name="connsiteX1" fmla="*/ 1829565 w 1829565"/>
              <a:gd name="connsiteY1" fmla="*/ 0 h 3198866"/>
              <a:gd name="connsiteX2" fmla="*/ 1829565 w 1829565"/>
              <a:gd name="connsiteY2" fmla="*/ 2741666 h 3198866"/>
              <a:gd name="connsiteX3" fmla="*/ 1372365 w 1829565"/>
              <a:gd name="connsiteY3" fmla="*/ 3198866 h 3198866"/>
              <a:gd name="connsiteX4" fmla="*/ 0 w 1829565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565" h="3198866">
                <a:moveTo>
                  <a:pt x="0" y="0"/>
                </a:moveTo>
                <a:lnTo>
                  <a:pt x="1829565" y="0"/>
                </a:lnTo>
                <a:lnTo>
                  <a:pt x="1829565" y="2741666"/>
                </a:lnTo>
                <a:lnTo>
                  <a:pt x="1372365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750486" y="3650769"/>
            <a:ext cx="1600200" cy="1946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750486" y="3229602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9" name="Divider 2"/>
          <p:cNvSpPr/>
          <p:nvPr userDrawn="1"/>
        </p:nvSpPr>
        <p:spPr>
          <a:xfrm>
            <a:off x="3314728" y="306252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28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9" name="Diagonal 1"/>
          <p:cNvSpPr/>
          <p:nvPr userDrawn="1"/>
        </p:nvSpPr>
        <p:spPr>
          <a:xfrm>
            <a:off x="571500" y="2516134"/>
            <a:ext cx="1828800" cy="3198866"/>
          </a:xfrm>
          <a:custGeom>
            <a:avLst/>
            <a:gdLst>
              <a:gd name="connsiteX0" fmla="*/ 0 w 1828800"/>
              <a:gd name="connsiteY0" fmla="*/ 0 h 3198866"/>
              <a:gd name="connsiteX1" fmla="*/ 1828800 w 1828800"/>
              <a:gd name="connsiteY1" fmla="*/ 0 h 3198866"/>
              <a:gd name="connsiteX2" fmla="*/ 1828800 w 1828800"/>
              <a:gd name="connsiteY2" fmla="*/ 2741666 h 3198866"/>
              <a:gd name="connsiteX3" fmla="*/ 1371600 w 1828800"/>
              <a:gd name="connsiteY3" fmla="*/ 3198866 h 3198866"/>
              <a:gd name="connsiteX4" fmla="*/ 0 w 1828800"/>
              <a:gd name="connsiteY4" fmla="*/ 3198866 h 319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3198866">
                <a:moveTo>
                  <a:pt x="0" y="0"/>
                </a:moveTo>
                <a:lnTo>
                  <a:pt x="1828800" y="0"/>
                </a:lnTo>
                <a:lnTo>
                  <a:pt x="1828800" y="2741666"/>
                </a:lnTo>
                <a:lnTo>
                  <a:pt x="1371600" y="3198866"/>
                </a:lnTo>
                <a:lnTo>
                  <a:pt x="0" y="3198866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4" name="Caption 1"/>
          <p:cNvSpPr>
            <a:spLocks noGrp="1"/>
          </p:cNvSpPr>
          <p:nvPr>
            <p:ph type="body" idx="44" hasCustomPrompt="1"/>
          </p:nvPr>
        </p:nvSpPr>
        <p:spPr>
          <a:xfrm>
            <a:off x="685800" y="3650769"/>
            <a:ext cx="1600200" cy="194609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685800" y="3229602"/>
            <a:ext cx="16002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273" y="3062526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1" y="2054577"/>
            <a:ext cx="914400" cy="9144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432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8" grpId="0" animBg="1"/>
      <p:bldP spid="53" grpId="0"/>
      <p:bldP spid="61" grpId="0" animBg="1"/>
      <p:bldP spid="50" grpId="0" animBg="1"/>
      <p:bldP spid="69" grpId="0"/>
      <p:bldP spid="60" grpId="0" animBg="1"/>
      <p:bldP spid="49" grpId="0" animBg="1"/>
      <p:bldP spid="42" grpId="0"/>
      <p:bldP spid="59" grpId="0" animBg="1"/>
      <p:bldP spid="36" grpId="0" animBg="1"/>
      <p:bldP spid="3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4686300" y="4143349"/>
            <a:ext cx="3886200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4686300" y="3598162"/>
            <a:ext cx="3886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64008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61722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3886202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388620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22859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20573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4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320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6057900" y="4143349"/>
            <a:ext cx="2519205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6057900" y="3598162"/>
            <a:ext cx="2519205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7088902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6860302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3314700" y="4143349"/>
            <a:ext cx="2514599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3314700" y="3598162"/>
            <a:ext cx="2514599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4343399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4114799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8" y="4143349"/>
            <a:ext cx="2514601" cy="157165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8" y="3598162"/>
            <a:ext cx="2514601" cy="43088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600198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371598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195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4" name="Caption 4"/>
          <p:cNvSpPr>
            <a:spLocks noGrp="1"/>
          </p:cNvSpPr>
          <p:nvPr>
            <p:ph type="body" idx="123" hasCustomPrompt="1"/>
          </p:nvPr>
        </p:nvSpPr>
        <p:spPr>
          <a:xfrm>
            <a:off x="67436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67436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Divider 4"/>
          <p:cNvSpPr/>
          <p:nvPr userDrawn="1"/>
        </p:nvSpPr>
        <p:spPr>
          <a:xfrm>
            <a:off x="74295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72009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Caption 3"/>
          <p:cNvSpPr>
            <a:spLocks noGrp="1"/>
          </p:cNvSpPr>
          <p:nvPr>
            <p:ph type="body" idx="119" hasCustomPrompt="1"/>
          </p:nvPr>
        </p:nvSpPr>
        <p:spPr>
          <a:xfrm>
            <a:off x="46862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46862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Divider 3"/>
          <p:cNvSpPr/>
          <p:nvPr userDrawn="1"/>
        </p:nvSpPr>
        <p:spPr>
          <a:xfrm>
            <a:off x="53721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51435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Caption 2"/>
          <p:cNvSpPr>
            <a:spLocks noGrp="1"/>
          </p:cNvSpPr>
          <p:nvPr>
            <p:ph type="body" idx="115" hasCustomPrompt="1"/>
          </p:nvPr>
        </p:nvSpPr>
        <p:spPr>
          <a:xfrm>
            <a:off x="26288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7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26288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Divider 2"/>
          <p:cNvSpPr/>
          <p:nvPr userDrawn="1"/>
        </p:nvSpPr>
        <p:spPr>
          <a:xfrm>
            <a:off x="33147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30861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Caption 1"/>
          <p:cNvSpPr>
            <a:spLocks noGrp="1"/>
          </p:cNvSpPr>
          <p:nvPr>
            <p:ph type="body" idx="44" hasCustomPrompt="1"/>
          </p:nvPr>
        </p:nvSpPr>
        <p:spPr>
          <a:xfrm>
            <a:off x="571499" y="4020239"/>
            <a:ext cx="1828802" cy="16947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3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499" y="3598162"/>
            <a:ext cx="182880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6" name="Divider 1"/>
          <p:cNvSpPr/>
          <p:nvPr userDrawn="1"/>
        </p:nvSpPr>
        <p:spPr>
          <a:xfrm>
            <a:off x="1257300" y="3428998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1028700" y="24003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5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5784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2" grpId="0"/>
      <p:bldP spid="38" grpId="0" animBg="1"/>
      <p:bldP spid="28" grpId="0"/>
      <p:bldP spid="37" grpId="0" animBg="1"/>
      <p:bldP spid="24" grpId="0"/>
      <p:bldP spid="36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tlight, 1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96"/>
          </p:nvPr>
        </p:nvSpPr>
        <p:spPr/>
        <p:txBody>
          <a:bodyPr/>
          <a:lstStyle/>
          <a:p>
            <a:fld id="{993E5C3D-A167-DF43-B02B-F492F89E54C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"/>
          <p:cNvSpPr>
            <a:spLocks noGrp="1"/>
          </p:cNvSpPr>
          <p:nvPr>
            <p:ph type="ftr" sz="quarter" idx="112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1" name="Heading 12"/>
          <p:cNvSpPr>
            <a:spLocks noGrp="1"/>
          </p:cNvSpPr>
          <p:nvPr>
            <p:ph type="body" sz="quarter" idx="150" hasCustomPrompt="1"/>
          </p:nvPr>
        </p:nvSpPr>
        <p:spPr>
          <a:xfrm>
            <a:off x="7429499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80" name="Divider 12"/>
          <p:cNvSpPr/>
          <p:nvPr userDrawn="1"/>
        </p:nvSpPr>
        <p:spPr>
          <a:xfrm>
            <a:off x="7780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Image 12"/>
          <p:cNvSpPr>
            <a:spLocks noGrp="1"/>
          </p:cNvSpPr>
          <p:nvPr>
            <p:ph type="pic" sz="quarter" idx="148" hasCustomPrompt="1"/>
          </p:nvPr>
        </p:nvSpPr>
        <p:spPr>
          <a:xfrm>
            <a:off x="7543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6" name="Heading 11"/>
          <p:cNvSpPr>
            <a:spLocks noGrp="1"/>
          </p:cNvSpPr>
          <p:nvPr>
            <p:ph type="body" sz="quarter" idx="147" hasCustomPrompt="1"/>
          </p:nvPr>
        </p:nvSpPr>
        <p:spPr>
          <a:xfrm>
            <a:off x="60579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9" name="Divider 11"/>
          <p:cNvSpPr/>
          <p:nvPr userDrawn="1"/>
        </p:nvSpPr>
        <p:spPr>
          <a:xfrm>
            <a:off x="64088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Image 11"/>
          <p:cNvSpPr>
            <a:spLocks noGrp="1"/>
          </p:cNvSpPr>
          <p:nvPr>
            <p:ph type="pic" sz="quarter" idx="145" hasCustomPrompt="1"/>
          </p:nvPr>
        </p:nvSpPr>
        <p:spPr>
          <a:xfrm>
            <a:off x="61721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3" name="Heading 10"/>
          <p:cNvSpPr>
            <a:spLocks noGrp="1"/>
          </p:cNvSpPr>
          <p:nvPr>
            <p:ph type="body" sz="quarter" idx="144" hasCustomPrompt="1"/>
          </p:nvPr>
        </p:nvSpPr>
        <p:spPr>
          <a:xfrm>
            <a:off x="46863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8" name="Divider 10"/>
          <p:cNvSpPr/>
          <p:nvPr userDrawn="1"/>
        </p:nvSpPr>
        <p:spPr>
          <a:xfrm>
            <a:off x="50372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Image 10"/>
          <p:cNvSpPr>
            <a:spLocks noGrp="1"/>
          </p:cNvSpPr>
          <p:nvPr>
            <p:ph type="pic" sz="quarter" idx="142" hasCustomPrompt="1"/>
          </p:nvPr>
        </p:nvSpPr>
        <p:spPr>
          <a:xfrm>
            <a:off x="48006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0" name="Heading 9"/>
          <p:cNvSpPr>
            <a:spLocks noGrp="1"/>
          </p:cNvSpPr>
          <p:nvPr>
            <p:ph type="body" sz="quarter" idx="141" hasCustomPrompt="1"/>
          </p:nvPr>
        </p:nvSpPr>
        <p:spPr>
          <a:xfrm>
            <a:off x="33147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7" name="Divider 9"/>
          <p:cNvSpPr/>
          <p:nvPr userDrawn="1"/>
        </p:nvSpPr>
        <p:spPr>
          <a:xfrm>
            <a:off x="36656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Image 9"/>
          <p:cNvSpPr>
            <a:spLocks noGrp="1"/>
          </p:cNvSpPr>
          <p:nvPr>
            <p:ph type="pic" sz="quarter" idx="139" hasCustomPrompt="1"/>
          </p:nvPr>
        </p:nvSpPr>
        <p:spPr>
          <a:xfrm>
            <a:off x="34290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7" name="Heading 8"/>
          <p:cNvSpPr>
            <a:spLocks noGrp="1"/>
          </p:cNvSpPr>
          <p:nvPr>
            <p:ph type="body" sz="quarter" idx="138" hasCustomPrompt="1"/>
          </p:nvPr>
        </p:nvSpPr>
        <p:spPr>
          <a:xfrm>
            <a:off x="19431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6" name="Divider 8"/>
          <p:cNvSpPr/>
          <p:nvPr userDrawn="1"/>
        </p:nvSpPr>
        <p:spPr>
          <a:xfrm>
            <a:off x="2294054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Image 8"/>
          <p:cNvSpPr>
            <a:spLocks noGrp="1"/>
          </p:cNvSpPr>
          <p:nvPr>
            <p:ph type="pic" sz="quarter" idx="136" hasCustomPrompt="1"/>
          </p:nvPr>
        </p:nvSpPr>
        <p:spPr>
          <a:xfrm>
            <a:off x="2057400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4" name="Heading 7"/>
          <p:cNvSpPr>
            <a:spLocks noGrp="1"/>
          </p:cNvSpPr>
          <p:nvPr>
            <p:ph type="body" sz="quarter" idx="135" hasCustomPrompt="1"/>
          </p:nvPr>
        </p:nvSpPr>
        <p:spPr>
          <a:xfrm>
            <a:off x="571500" y="5198364"/>
            <a:ext cx="1143002" cy="5166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5" name="Divider 7"/>
          <p:cNvSpPr/>
          <p:nvPr userDrawn="1"/>
        </p:nvSpPr>
        <p:spPr>
          <a:xfrm>
            <a:off x="922453" y="5029200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Image 7"/>
          <p:cNvSpPr>
            <a:spLocks noGrp="1"/>
          </p:cNvSpPr>
          <p:nvPr>
            <p:ph type="pic" sz="quarter" idx="133" hasCustomPrompt="1"/>
          </p:nvPr>
        </p:nvSpPr>
        <p:spPr>
          <a:xfrm>
            <a:off x="685799" y="40005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68" name="Heading 6"/>
          <p:cNvSpPr>
            <a:spLocks noGrp="1"/>
          </p:cNvSpPr>
          <p:nvPr>
            <p:ph type="body" sz="quarter" idx="132" hasCustomPrompt="1"/>
          </p:nvPr>
        </p:nvSpPr>
        <p:spPr>
          <a:xfrm>
            <a:off x="7429500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4" name="Divider 6"/>
          <p:cNvSpPr/>
          <p:nvPr userDrawn="1"/>
        </p:nvSpPr>
        <p:spPr>
          <a:xfrm>
            <a:off x="7780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Image 6"/>
          <p:cNvSpPr>
            <a:spLocks noGrp="1"/>
          </p:cNvSpPr>
          <p:nvPr>
            <p:ph type="pic" sz="quarter" idx="129" hasCustomPrompt="1"/>
          </p:nvPr>
        </p:nvSpPr>
        <p:spPr>
          <a:xfrm>
            <a:off x="75437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5" name="Heading 5"/>
          <p:cNvSpPr>
            <a:spLocks noGrp="1"/>
          </p:cNvSpPr>
          <p:nvPr>
            <p:ph type="body" sz="quarter" idx="128" hasCustomPrompt="1"/>
          </p:nvPr>
        </p:nvSpPr>
        <p:spPr>
          <a:xfrm>
            <a:off x="60579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3" name="Divider 5"/>
          <p:cNvSpPr/>
          <p:nvPr userDrawn="1"/>
        </p:nvSpPr>
        <p:spPr>
          <a:xfrm>
            <a:off x="64088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Image 5"/>
          <p:cNvSpPr>
            <a:spLocks noGrp="1"/>
          </p:cNvSpPr>
          <p:nvPr>
            <p:ph type="pic" sz="quarter" idx="125" hasCustomPrompt="1"/>
          </p:nvPr>
        </p:nvSpPr>
        <p:spPr>
          <a:xfrm>
            <a:off x="6172199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1" name="Heading 4"/>
          <p:cNvSpPr>
            <a:spLocks noGrp="1"/>
          </p:cNvSpPr>
          <p:nvPr>
            <p:ph type="body" sz="quarter" idx="124" hasCustomPrompt="1"/>
          </p:nvPr>
        </p:nvSpPr>
        <p:spPr>
          <a:xfrm>
            <a:off x="46863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2" name="Divider 4"/>
          <p:cNvSpPr/>
          <p:nvPr userDrawn="1"/>
        </p:nvSpPr>
        <p:spPr>
          <a:xfrm>
            <a:off x="50372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Image 4"/>
          <p:cNvSpPr>
            <a:spLocks noGrp="1"/>
          </p:cNvSpPr>
          <p:nvPr>
            <p:ph type="pic" sz="quarter" idx="121" hasCustomPrompt="1"/>
          </p:nvPr>
        </p:nvSpPr>
        <p:spPr>
          <a:xfrm>
            <a:off x="48006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7" name="Heading 3"/>
          <p:cNvSpPr>
            <a:spLocks noGrp="1"/>
          </p:cNvSpPr>
          <p:nvPr>
            <p:ph type="body" sz="quarter" idx="120" hasCustomPrompt="1"/>
          </p:nvPr>
        </p:nvSpPr>
        <p:spPr>
          <a:xfrm>
            <a:off x="33147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7" name="Divider 3"/>
          <p:cNvSpPr/>
          <p:nvPr userDrawn="1"/>
        </p:nvSpPr>
        <p:spPr>
          <a:xfrm>
            <a:off x="36656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Image 3"/>
          <p:cNvSpPr>
            <a:spLocks noGrp="1"/>
          </p:cNvSpPr>
          <p:nvPr>
            <p:ph type="pic" sz="quarter" idx="117" hasCustomPrompt="1"/>
          </p:nvPr>
        </p:nvSpPr>
        <p:spPr>
          <a:xfrm>
            <a:off x="34290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Heading 2"/>
          <p:cNvSpPr>
            <a:spLocks noGrp="1"/>
          </p:cNvSpPr>
          <p:nvPr>
            <p:ph type="body" sz="quarter" idx="116" hasCustomPrompt="1"/>
          </p:nvPr>
        </p:nvSpPr>
        <p:spPr>
          <a:xfrm>
            <a:off x="19431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50" name="Divider 2"/>
          <p:cNvSpPr/>
          <p:nvPr userDrawn="1"/>
        </p:nvSpPr>
        <p:spPr>
          <a:xfrm>
            <a:off x="2294054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mage 2"/>
          <p:cNvSpPr>
            <a:spLocks noGrp="1"/>
          </p:cNvSpPr>
          <p:nvPr>
            <p:ph type="pic" sz="quarter" idx="113" hasCustomPrompt="1"/>
          </p:nvPr>
        </p:nvSpPr>
        <p:spPr>
          <a:xfrm>
            <a:off x="2057400" y="2057399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51" name="Heading 1"/>
          <p:cNvSpPr>
            <a:spLocks noGrp="1"/>
          </p:cNvSpPr>
          <p:nvPr>
            <p:ph type="body" sz="quarter" idx="33" hasCustomPrompt="1"/>
          </p:nvPr>
        </p:nvSpPr>
        <p:spPr>
          <a:xfrm>
            <a:off x="571501" y="3259686"/>
            <a:ext cx="1143000" cy="5122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4" name="Divider 1"/>
          <p:cNvSpPr/>
          <p:nvPr userDrawn="1"/>
        </p:nvSpPr>
        <p:spPr>
          <a:xfrm>
            <a:off x="922453" y="3090672"/>
            <a:ext cx="457200" cy="54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Image 1"/>
          <p:cNvSpPr>
            <a:spLocks noGrp="1"/>
          </p:cNvSpPr>
          <p:nvPr>
            <p:ph type="pic" sz="quarter" idx="28" hasCustomPrompt="1"/>
          </p:nvPr>
        </p:nvSpPr>
        <p:spPr>
          <a:xfrm>
            <a:off x="685799" y="2057400"/>
            <a:ext cx="914400" cy="914400"/>
          </a:xfrm>
          <a:prstGeom prst="ellipse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9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3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5851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9" grpId="0"/>
      <p:bldP spid="79" grpId="0" animBg="1"/>
      <p:bldP spid="64" grpId="0"/>
      <p:bldP spid="78" grpId="0" animBg="1"/>
      <p:bldP spid="61" grpId="0"/>
      <p:bldP spid="77" grpId="0" animBg="1"/>
      <p:bldP spid="58" grpId="0"/>
      <p:bldP spid="76" grpId="0" animBg="1"/>
      <p:bldP spid="55" grpId="0"/>
      <p:bldP spid="75" grpId="0" animBg="1"/>
      <p:bldP spid="52" grpId="0"/>
      <p:bldP spid="74" grpId="0" animBg="1"/>
      <p:bldP spid="47" grpId="0"/>
      <p:bldP spid="73" grpId="0" animBg="1"/>
      <p:bldP spid="42" grpId="0"/>
      <p:bldP spid="72" grpId="0" animBg="1"/>
      <p:bldP spid="38" grpId="0"/>
      <p:bldP spid="67" grpId="0" animBg="1"/>
      <p:bldP spid="34" grpId="0"/>
      <p:bldP spid="50" grpId="0" animBg="1"/>
      <p:bldP spid="30" grpId="0"/>
      <p:bldP spid="44" grpId="0" animBg="1"/>
      <p:bldP spid="95" grpId="0"/>
    </p:bldLst>
  </p:timing>
  <p:extLst mod="1">
    <p:ext uri="{DCECCB84-F9BA-43D5-87BE-67443E8EF086}">
      <p15:sldGuideLst xmlns:p15="http://schemas.microsoft.com/office/powerpoint/2012/main">
        <p15:guide id="1" orient="horz" pos="2376" userDrawn="1">
          <p15:clr>
            <a:srgbClr val="FBAE40"/>
          </p15:clr>
        </p15:guide>
        <p15:guide id="2" orient="horz" pos="2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500" y="2057400"/>
            <a:ext cx="3886200" cy="23189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0" y="5943600"/>
            <a:ext cx="2349061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0282" y="-2"/>
            <a:ext cx="762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1"/>
            <a:ext cx="73152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5" name="Divider"/>
          <p:cNvSpPr/>
          <p:nvPr userDrawn="1"/>
        </p:nvSpPr>
        <p:spPr>
          <a:xfrm>
            <a:off x="571499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1"/>
            <a:ext cx="8001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"/>
            <a:ext cx="7620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" y="6062472"/>
            <a:ext cx="173830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, Image">
    <p:bg>
      <p:bgPr>
        <a:solidFill>
          <a:srgbClr val="425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"/>
          <p:cNvSpPr/>
          <p:nvPr userDrawn="1"/>
        </p:nvSpPr>
        <p:spPr>
          <a:xfrm>
            <a:off x="228600" y="228600"/>
            <a:ext cx="8686800" cy="6400800"/>
          </a:xfrm>
          <a:custGeom>
            <a:avLst/>
            <a:gdLst>
              <a:gd name="connsiteX0" fmla="*/ 0 w 8686800"/>
              <a:gd name="connsiteY0" fmla="*/ 0 h 6400800"/>
              <a:gd name="connsiteX1" fmla="*/ 8686800 w 8686800"/>
              <a:gd name="connsiteY1" fmla="*/ 0 h 6400800"/>
              <a:gd name="connsiteX2" fmla="*/ 8686800 w 8686800"/>
              <a:gd name="connsiteY2" fmla="*/ 5029202 h 6400800"/>
              <a:gd name="connsiteX3" fmla="*/ 7315202 w 8686800"/>
              <a:gd name="connsiteY3" fmla="*/ 6400800 h 6400800"/>
              <a:gd name="connsiteX4" fmla="*/ 0 w 8686800"/>
              <a:gd name="connsiteY4" fmla="*/ 640080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6800" h="6400800">
                <a:moveTo>
                  <a:pt x="0" y="0"/>
                </a:moveTo>
                <a:lnTo>
                  <a:pt x="8686800" y="0"/>
                </a:lnTo>
                <a:lnTo>
                  <a:pt x="8686800" y="5029202"/>
                </a:lnTo>
                <a:lnTo>
                  <a:pt x="7315202" y="6400800"/>
                </a:lnTo>
                <a:lnTo>
                  <a:pt x="0" y="64008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5372099" y="685800"/>
            <a:ext cx="3200401" cy="5029200"/>
          </a:xfrm>
          <a:custGeom>
            <a:avLst/>
            <a:gdLst>
              <a:gd name="connsiteX0" fmla="*/ 0 w 3200401"/>
              <a:gd name="connsiteY0" fmla="*/ 0 h 5029200"/>
              <a:gd name="connsiteX1" fmla="*/ 3200401 w 3200401"/>
              <a:gd name="connsiteY1" fmla="*/ 0 h 5029200"/>
              <a:gd name="connsiteX2" fmla="*/ 3200401 w 3200401"/>
              <a:gd name="connsiteY2" fmla="*/ 4449261 h 5029200"/>
              <a:gd name="connsiteX3" fmla="*/ 2620462 w 3200401"/>
              <a:gd name="connsiteY3" fmla="*/ 5029200 h 5029200"/>
              <a:gd name="connsiteX4" fmla="*/ 0 w 3200401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401" h="5029200">
                <a:moveTo>
                  <a:pt x="0" y="0"/>
                </a:moveTo>
                <a:lnTo>
                  <a:pt x="3200401" y="0"/>
                </a:lnTo>
                <a:lnTo>
                  <a:pt x="3200401" y="4449261"/>
                </a:lnTo>
                <a:lnTo>
                  <a:pt x="2620462" y="5029200"/>
                </a:lnTo>
                <a:lnTo>
                  <a:pt x="0" y="5029200"/>
                </a:lnTo>
                <a:close/>
              </a:path>
            </a:pathLst>
          </a:custGeom>
          <a:noFill/>
          <a:ln w="127000" cmpd="sng">
            <a:noFill/>
            <a:miter lim="800000"/>
          </a:ln>
        </p:spPr>
        <p:txBody>
          <a:bodyPr vert="horz"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4572000"/>
            <a:ext cx="45720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 b="1" cap="all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subtitle</a:t>
            </a:r>
          </a:p>
        </p:txBody>
      </p:sp>
      <p:sp>
        <p:nvSpPr>
          <p:cNvPr id="9" name="Divider"/>
          <p:cNvSpPr/>
          <p:nvPr userDrawn="1"/>
        </p:nvSpPr>
        <p:spPr>
          <a:xfrm>
            <a:off x="571500" y="4230044"/>
            <a:ext cx="685800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500" y="685800"/>
            <a:ext cx="4572000" cy="3314700"/>
          </a:xfrm>
        </p:spPr>
        <p:txBody>
          <a:bodyPr lIns="0" tIns="0" rIns="0" bIns="0" anchor="b">
            <a:normAutofit/>
          </a:bodyPr>
          <a:lstStyle>
            <a:lvl1pPr>
              <a:lnSpc>
                <a:spcPct val="90000"/>
              </a:lnSpc>
              <a:defRPr sz="4800" baseline="0"/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0" y="-2"/>
            <a:ext cx="7620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1499" y="6062472"/>
            <a:ext cx="173830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 animBg="1"/>
    </p:bldLst>
  </p:timing>
  <p:extLst mod="1">
    <p:ext uri="{DCECCB84-F9BA-43D5-87BE-67443E8EF086}">
      <p15:sldGuideLst xmlns:p15="http://schemas.microsoft.com/office/powerpoint/2012/main">
        <p15:guide id="1" orient="horz" pos="2520" userDrawn="1">
          <p15:clr>
            <a:srgbClr val="FBAE40"/>
          </p15:clr>
        </p15:guide>
        <p15:guide id="2" orient="horz" pos="2880" userDrawn="1">
          <p15:clr>
            <a:srgbClr val="FBAE40"/>
          </p15:clr>
        </p15:guide>
        <p15:guide id="3" pos="144" userDrawn="1">
          <p15:clr>
            <a:srgbClr val="FBAE40"/>
          </p15:clr>
        </p15:guide>
        <p15:guide id="4" pos="56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Content 2"/>
          <p:cNvSpPr>
            <a:spLocks noGrp="1"/>
          </p:cNvSpPr>
          <p:nvPr>
            <p:ph sz="half" idx="2" hasCustomPrompt="1"/>
          </p:nvPr>
        </p:nvSpPr>
        <p:spPr>
          <a:xfrm>
            <a:off x="46862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1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38862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471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pic>
        <p:nvPicPr>
          <p:cNvPr id="4" name="Spirit Burst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28" r="49972" b="50028"/>
          <a:stretch/>
        </p:blipFill>
        <p:spPr>
          <a:xfrm>
            <a:off x="7313676" y="4463034"/>
            <a:ext cx="1371600" cy="1370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57899" y="2057400"/>
            <a:ext cx="2514601" cy="3657600"/>
          </a:xfrm>
          <a:custGeom>
            <a:avLst/>
            <a:gdLst>
              <a:gd name="connsiteX0" fmla="*/ 457200 w 2514601"/>
              <a:gd name="connsiteY0" fmla="*/ 0 h 3657600"/>
              <a:gd name="connsiteX1" fmla="*/ 2514601 w 2514601"/>
              <a:gd name="connsiteY1" fmla="*/ 0 h 3657600"/>
              <a:gd name="connsiteX2" fmla="*/ 2514601 w 2514601"/>
              <a:gd name="connsiteY2" fmla="*/ 3657600 h 3657600"/>
              <a:gd name="connsiteX3" fmla="*/ 0 w 2514601"/>
              <a:gd name="connsiteY3" fmla="*/ 3657600 h 3657600"/>
              <a:gd name="connsiteX4" fmla="*/ 0 w 2514601"/>
              <a:gd name="connsiteY4" fmla="*/ 4572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4601" h="3657600">
                <a:moveTo>
                  <a:pt x="457200" y="0"/>
                </a:moveTo>
                <a:lnTo>
                  <a:pt x="2514601" y="0"/>
                </a:lnTo>
                <a:lnTo>
                  <a:pt x="2514601" y="3657600"/>
                </a:lnTo>
                <a:lnTo>
                  <a:pt x="0" y="36576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52578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80010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911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Sideb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743701" y="6062473"/>
            <a:ext cx="457199" cy="338328"/>
          </a:xfrm>
        </p:spPr>
        <p:txBody>
          <a:bodyPr/>
          <a:lstStyle/>
          <a:p>
            <a:fld id="{DCFE8AC6-424E-904F-AE4A-648F5E9D72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5"/>
          </p:nvPr>
        </p:nvSpPr>
        <p:spPr>
          <a:xfrm>
            <a:off x="4686300" y="6062473"/>
            <a:ext cx="2057401" cy="338328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10" name="Image"/>
          <p:cNvSpPr>
            <a:spLocks noGrp="1"/>
          </p:cNvSpPr>
          <p:nvPr>
            <p:ph type="pic" sz="quarter" idx="16" hasCustomPrompt="1"/>
          </p:nvPr>
        </p:nvSpPr>
        <p:spPr>
          <a:xfrm>
            <a:off x="7429500" y="0"/>
            <a:ext cx="1714500" cy="6858000"/>
          </a:xfrm>
          <a:custGeom>
            <a:avLst/>
            <a:gdLst>
              <a:gd name="connsiteX0" fmla="*/ 457200 w 1714500"/>
              <a:gd name="connsiteY0" fmla="*/ 0 h 6858000"/>
              <a:gd name="connsiteX1" fmla="*/ 1714500 w 1714500"/>
              <a:gd name="connsiteY1" fmla="*/ 0 h 6858000"/>
              <a:gd name="connsiteX2" fmla="*/ 1714500 w 1714500"/>
              <a:gd name="connsiteY2" fmla="*/ 6858000 h 6858000"/>
              <a:gd name="connsiteX3" fmla="*/ 0 w 1714500"/>
              <a:gd name="connsiteY3" fmla="*/ 6858000 h 6858000"/>
              <a:gd name="connsiteX4" fmla="*/ 0 w 1714500"/>
              <a:gd name="connsiteY4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6858000">
                <a:moveTo>
                  <a:pt x="457200" y="0"/>
                </a:moveTo>
                <a:lnTo>
                  <a:pt x="1714500" y="0"/>
                </a:lnTo>
                <a:lnTo>
                  <a:pt x="1714500" y="6858000"/>
                </a:lnTo>
                <a:lnTo>
                  <a:pt x="0" y="6858000"/>
                </a:lnTo>
                <a:lnTo>
                  <a:pt x="0" y="4572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Content"/>
          <p:cNvSpPr>
            <a:spLocks noGrp="1"/>
          </p:cNvSpPr>
          <p:nvPr>
            <p:ph sz="half" idx="1" hasCustomPrompt="1"/>
          </p:nvPr>
        </p:nvSpPr>
        <p:spPr>
          <a:xfrm>
            <a:off x="571499" y="2057400"/>
            <a:ext cx="6629401" cy="36576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571499" y="1485901"/>
            <a:ext cx="6629401" cy="342899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1" cap="all">
                <a:solidFill>
                  <a:schemeClr val="accent2"/>
                </a:solidFill>
                <a:latin typeface="+mn-lt"/>
                <a:ea typeface="Impact" charset="0"/>
                <a:cs typeface="Impact" charset="0"/>
              </a:defRPr>
            </a:lvl1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71499" y="685801"/>
            <a:ext cx="6629401" cy="685799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8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4"/>
          </p:nvPr>
        </p:nvSpPr>
        <p:spPr>
          <a:xfrm>
            <a:off x="8115300" y="6062473"/>
            <a:ext cx="457200" cy="3383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CFE8AC6-424E-904F-AE4A-648F5E9D72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"/>
          <p:cNvSpPr>
            <a:spLocks noGrp="1"/>
          </p:cNvSpPr>
          <p:nvPr>
            <p:ph type="ftr" sz="quarter" idx="3"/>
          </p:nvPr>
        </p:nvSpPr>
        <p:spPr>
          <a:xfrm>
            <a:off x="4686300" y="6062473"/>
            <a:ext cx="3429000" cy="338328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>
          <a:xfrm>
            <a:off x="571499" y="2057400"/>
            <a:ext cx="8001001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571499" y="685800"/>
            <a:ext cx="8001001" cy="6858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571500" y="-2"/>
            <a:ext cx="7620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9"/>
          <a:stretch>
            <a:fillRect/>
          </a:stretch>
        </p:blipFill>
        <p:spPr>
          <a:xfrm>
            <a:off x="571499" y="6062472"/>
            <a:ext cx="1738305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8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725" r:id="rId3"/>
    <p:sldLayoutId id="2147483726" r:id="rId4"/>
    <p:sldLayoutId id="2147483651" r:id="rId5"/>
    <p:sldLayoutId id="2147483670" r:id="rId6"/>
    <p:sldLayoutId id="2147483674" r:id="rId7"/>
    <p:sldLayoutId id="2147483652" r:id="rId8"/>
    <p:sldLayoutId id="2147483706" r:id="rId9"/>
    <p:sldLayoutId id="2147483707" r:id="rId10"/>
    <p:sldLayoutId id="2147483711" r:id="rId11"/>
    <p:sldLayoutId id="2147483709" r:id="rId12"/>
    <p:sldLayoutId id="2147483710" r:id="rId13"/>
    <p:sldLayoutId id="2147483686" r:id="rId14"/>
    <p:sldLayoutId id="2147483661" r:id="rId15"/>
    <p:sldLayoutId id="2147483708" r:id="rId16"/>
    <p:sldLayoutId id="2147483715" r:id="rId17"/>
    <p:sldLayoutId id="2147483716" r:id="rId18"/>
    <p:sldLayoutId id="2147483717" r:id="rId19"/>
    <p:sldLayoutId id="2147483719" r:id="rId20"/>
    <p:sldLayoutId id="2147483720" r:id="rId21"/>
    <p:sldLayoutId id="2147483721" r:id="rId22"/>
    <p:sldLayoutId id="2147483734" r:id="rId23"/>
    <p:sldLayoutId id="2147483722" r:id="rId24"/>
    <p:sldLayoutId id="2147483712" r:id="rId25"/>
    <p:sldLayoutId id="2147483713" r:id="rId26"/>
    <p:sldLayoutId id="2147483728" r:id="rId27"/>
    <p:sldLayoutId id="2147483729" r:id="rId28"/>
    <p:sldLayoutId id="2147483731" r:id="rId29"/>
    <p:sldLayoutId id="2147483732" r:id="rId30"/>
    <p:sldLayoutId id="2147483730" r:id="rId31"/>
    <p:sldLayoutId id="2147483733" r:id="rId32"/>
    <p:sldLayoutId id="2147483727" r:id="rId33"/>
    <p:sldLayoutId id="2147483693" r:id="rId34"/>
    <p:sldLayoutId id="2147483714" r:id="rId35"/>
    <p:sldLayoutId id="2147483662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/>
        <a:buChar char="•"/>
        <a:defRPr sz="2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4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44" userDrawn="1">
          <p15:clr>
            <a:srgbClr val="F26B43"/>
          </p15:clr>
        </p15:guide>
        <p15:guide id="4" orient="horz" pos="4176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9" orient="horz" pos="4032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orient="horz" pos="3600" userDrawn="1">
          <p15:clr>
            <a:srgbClr val="F26B43"/>
          </p15:clr>
        </p15:guide>
        <p15:guide id="13" orient="horz" pos="936" userDrawn="1">
          <p15:clr>
            <a:srgbClr val="F26B43"/>
          </p15:clr>
        </p15:guide>
        <p15:guide id="14" orient="horz" pos="288" userDrawn="1">
          <p15:clr>
            <a:srgbClr val="F26B43"/>
          </p15:clr>
        </p15:guide>
        <p15:guide id="15" orient="horz" pos="1296" userDrawn="1">
          <p15:clr>
            <a:srgbClr val="F26B43"/>
          </p15:clr>
        </p15:guide>
        <p15:guide id="38" pos="2808" userDrawn="1">
          <p15:clr>
            <a:srgbClr val="F26B43"/>
          </p15:clr>
        </p15:guide>
        <p15:guide id="50" pos="2952" userDrawn="1">
          <p15:clr>
            <a:srgbClr val="F26B43"/>
          </p15:clr>
        </p15:guide>
        <p15:guide id="51" orient="horz" pos="864" userDrawn="1">
          <p15:clr>
            <a:srgbClr val="F26B43"/>
          </p15:clr>
        </p15:guide>
        <p15:guide id="53" pos="2520" userDrawn="1">
          <p15:clr>
            <a:srgbClr val="F26B43"/>
          </p15:clr>
        </p15:guide>
        <p15:guide id="54" pos="2376" userDrawn="1">
          <p15:clr>
            <a:srgbClr val="F26B43"/>
          </p15:clr>
        </p15:guide>
        <p15:guide id="55" pos="2088" userDrawn="1">
          <p15:clr>
            <a:srgbClr val="F26B43"/>
          </p15:clr>
        </p15:guide>
        <p15:guide id="56" pos="1944" userDrawn="1">
          <p15:clr>
            <a:srgbClr val="F26B43"/>
          </p15:clr>
        </p15:guide>
        <p15:guide id="57" pos="1656" userDrawn="1">
          <p15:clr>
            <a:srgbClr val="F26B43"/>
          </p15:clr>
        </p15:guide>
        <p15:guide id="58" pos="1512" userDrawn="1">
          <p15:clr>
            <a:srgbClr val="F26B43"/>
          </p15:clr>
        </p15:guide>
        <p15:guide id="59" pos="1224" userDrawn="1">
          <p15:clr>
            <a:srgbClr val="F26B43"/>
          </p15:clr>
        </p15:guide>
        <p15:guide id="60" pos="1080" userDrawn="1">
          <p15:clr>
            <a:srgbClr val="F26B43"/>
          </p15:clr>
        </p15:guide>
        <p15:guide id="61" pos="792" userDrawn="1">
          <p15:clr>
            <a:srgbClr val="F26B43"/>
          </p15:clr>
        </p15:guide>
        <p15:guide id="62" pos="648" userDrawn="1">
          <p15:clr>
            <a:srgbClr val="F26B43"/>
          </p15:clr>
        </p15:guide>
        <p15:guide id="63" pos="360" userDrawn="1">
          <p15:clr>
            <a:srgbClr val="F26B43"/>
          </p15:clr>
        </p15:guide>
        <p15:guide id="64" pos="216" userDrawn="1">
          <p15:clr>
            <a:srgbClr val="F26B43"/>
          </p15:clr>
        </p15:guide>
        <p15:guide id="65" pos="3240" userDrawn="1">
          <p15:clr>
            <a:srgbClr val="F26B43"/>
          </p15:clr>
        </p15:guide>
        <p15:guide id="66" pos="3384" userDrawn="1">
          <p15:clr>
            <a:srgbClr val="F26B43"/>
          </p15:clr>
        </p15:guide>
        <p15:guide id="67" pos="3672" userDrawn="1">
          <p15:clr>
            <a:srgbClr val="F26B43"/>
          </p15:clr>
        </p15:guide>
        <p15:guide id="68" pos="3816" userDrawn="1">
          <p15:clr>
            <a:srgbClr val="F26B43"/>
          </p15:clr>
        </p15:guide>
        <p15:guide id="69" pos="4104" userDrawn="1">
          <p15:clr>
            <a:srgbClr val="F26B43"/>
          </p15:clr>
        </p15:guide>
        <p15:guide id="70" pos="4248" userDrawn="1">
          <p15:clr>
            <a:srgbClr val="F26B43"/>
          </p15:clr>
        </p15:guide>
        <p15:guide id="71" pos="4536" userDrawn="1">
          <p15:clr>
            <a:srgbClr val="F26B43"/>
          </p15:clr>
        </p15:guide>
        <p15:guide id="72" pos="4680" userDrawn="1">
          <p15:clr>
            <a:srgbClr val="F26B43"/>
          </p15:clr>
        </p15:guide>
        <p15:guide id="73" pos="4968" userDrawn="1">
          <p15:clr>
            <a:srgbClr val="F26B43"/>
          </p15:clr>
        </p15:guide>
        <p15:guide id="74" pos="5112" userDrawn="1">
          <p15:clr>
            <a:srgbClr val="F26B43"/>
          </p15:clr>
        </p15:guide>
        <p15:guide id="75" pos="5400" userDrawn="1">
          <p15:clr>
            <a:srgbClr val="F26B43"/>
          </p15:clr>
        </p15:guide>
        <p15:guide id="76" pos="5544" userDrawn="1">
          <p15:clr>
            <a:srgbClr val="F26B43"/>
          </p15:clr>
        </p15:guide>
        <p15:guide id="77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Poetry Speaks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Taylor Vinson</a:t>
            </a:r>
          </a:p>
          <a:p>
            <a:r>
              <a:rPr lang="en-US" dirty="0"/>
              <a:t>Student at Missouri State </a:t>
            </a:r>
          </a:p>
          <a:p>
            <a:r>
              <a:rPr lang="en-US" dirty="0"/>
              <a:t>Founder of Untamed Tongues Poetry Collective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992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Spoken Word Poetry Video</a:t>
            </a:r>
          </a:p>
          <a:p>
            <a:r>
              <a:rPr lang="en-US" dirty="0"/>
              <a:t>Writing Prompt</a:t>
            </a:r>
          </a:p>
          <a:p>
            <a:r>
              <a:rPr lang="en-US" dirty="0"/>
              <a:t>Time to share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275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name, why you write poetry, describe yourself in a color and explain why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682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 an “Honest poem”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https://www.youtube.com/watch?v=dDa4WTZ_58M</a:t>
            </a:r>
          </a:p>
        </p:txBody>
      </p:sp>
    </p:spTree>
    <p:extLst>
      <p:ext uri="{BB962C8B-B14F-4D97-AF65-F5344CB8AC3E}">
        <p14:creationId xmlns:p14="http://schemas.microsoft.com/office/powerpoint/2010/main" val="148875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is key </a:t>
            </a:r>
          </a:p>
          <a:p>
            <a:r>
              <a:rPr lang="en-US" dirty="0"/>
              <a:t>Think about the message</a:t>
            </a:r>
          </a:p>
          <a:p>
            <a:r>
              <a:rPr lang="en-US" dirty="0"/>
              <a:t>Write about who you are, how you feel</a:t>
            </a:r>
          </a:p>
          <a:p>
            <a:r>
              <a:rPr lang="en-US" dirty="0"/>
              <a:t>Think of specific situations and use descriptive words</a:t>
            </a:r>
          </a:p>
          <a:p>
            <a:r>
              <a:rPr lang="en-US" dirty="0"/>
              <a:t>Think of the way it sounds out loud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499" y="1116223"/>
            <a:ext cx="80010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Spoken word poetry emphasizes voice </a:t>
            </a:r>
          </a:p>
        </p:txBody>
      </p:sp>
    </p:spTree>
    <p:extLst>
      <p:ext uri="{BB962C8B-B14F-4D97-AF65-F5344CB8AC3E}">
        <p14:creationId xmlns:p14="http://schemas.microsoft.com/office/powerpoint/2010/main" val="29352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ke Your Missouri Statement, Dark">
  <a:themeElements>
    <a:clrScheme name="Make Your Missouri Statement">
      <a:dk1>
        <a:srgbClr val="000000"/>
      </a:dk1>
      <a:lt1>
        <a:srgbClr val="FFFFFF"/>
      </a:lt1>
      <a:dk2>
        <a:srgbClr val="5E0009"/>
      </a:dk2>
      <a:lt2>
        <a:srgbClr val="BFCED6"/>
      </a:lt2>
      <a:accent1>
        <a:srgbClr val="EB002B"/>
      </a:accent1>
      <a:accent2>
        <a:srgbClr val="0093B2"/>
      </a:accent2>
      <a:accent3>
        <a:srgbClr val="CFB500"/>
      </a:accent3>
      <a:accent4>
        <a:srgbClr val="AF1685"/>
      </a:accent4>
      <a:accent5>
        <a:srgbClr val="E35205"/>
      </a:accent5>
      <a:accent6>
        <a:srgbClr val="A4D65E"/>
      </a:accent6>
      <a:hlink>
        <a:srgbClr val="5E0009"/>
      </a:hlink>
      <a:folHlink>
        <a:srgbClr val="5E0009"/>
      </a:folHlink>
    </a:clrScheme>
    <a:fontScheme name="Make Your Missouri Statemen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Missouri State Maroon">
      <a:srgbClr val="5E0009"/>
    </a:custClr>
    <a:custClr name="Brick City">
      <a:srgbClr val="EB002B"/>
    </a:custClr>
    <a:custClr name="Boomer Sky">
      <a:srgbClr val="0093B2"/>
    </a:custClr>
    <a:custClr name="Pride Band Brass">
      <a:srgbClr val="CFB500"/>
    </a:custClr>
    <a:custClr name="Midnight Oil">
      <a:srgbClr val="425563"/>
    </a:custClr>
    <a:custClr name="Hammons Fountain">
      <a:srgbClr val="6BA4B8"/>
    </a:custClr>
    <a:custClr name="Carrington">
      <a:srgbClr val="BFCED6"/>
    </a:custClr>
    <a:custClr name="Bear Hug">
      <a:srgbClr val="AF1685"/>
    </a:custClr>
    <a:custClr name="Tent Theatre">
      <a:srgbClr val="E35205"/>
    </a:custClr>
    <a:custClr name="May Day">
      <a:srgbClr val="A4D65E"/>
    </a:custClr>
  </a:custClrLst>
  <a:extLst>
    <a:ext uri="{05A4C25C-085E-4340-85A3-A5531E510DB2}">
      <thm15:themeFamily xmlns:thm15="http://schemas.microsoft.com/office/thememl/2012/main" name="flagship-dark-standard-1_1" id="{D0B7CF2C-A5EA-C743-A613-EF4F925298E1}" vid="{8BF29FFD-1FC5-8944-AFAF-4D3F33DA70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statement-dark-standard-1_1</Template>
  <TotalTime>1577</TotalTime>
  <Words>89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Georgia</vt:lpstr>
      <vt:lpstr>Impact</vt:lpstr>
      <vt:lpstr>Make Your Missouri Statement, Dark</vt:lpstr>
      <vt:lpstr>Poetry Speaks</vt:lpstr>
      <vt:lpstr>Introduction</vt:lpstr>
      <vt:lpstr>Agenda</vt:lpstr>
      <vt:lpstr>Introduction</vt:lpstr>
      <vt:lpstr>Write an “Honest poem”</vt:lpstr>
      <vt:lpstr>Spoken word poetry emphasizes voice </vt:lpstr>
    </vt:vector>
  </TitlesOfParts>
  <Manager/>
  <Company>Missouri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Speaks</dc:title>
  <dc:subject/>
  <dc:creator>Taylor Vinson</dc:creator>
  <cp:keywords>Flagship, Dark, Standard</cp:keywords>
  <dc:description/>
  <cp:lastModifiedBy>Taylor Vinson</cp:lastModifiedBy>
  <cp:revision>4</cp:revision>
  <dcterms:created xsi:type="dcterms:W3CDTF">2017-05-09T16:34:18Z</dcterms:created>
  <dcterms:modified xsi:type="dcterms:W3CDTF">2017-05-10T18:52:00Z</dcterms:modified>
  <cp:category>Make Your Missouri Statement</cp:category>
</cp:coreProperties>
</file>