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y="5143500" cx="9144000"/>
  <p:notesSz cx="6858000" cy="9144000"/>
  <p:embeddedFontLst>
    <p:embeddedFont>
      <p:font typeface="Roboto Slab"/>
      <p:regular r:id="rId24"/>
      <p:bold r:id="rId25"/>
    </p:embeddedFont>
    <p:embeddedFont>
      <p:font typeface="Roboto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RobotoSlab-regular.fntdata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Roboto-regular.fntdata"/><Relationship Id="rId25" Type="http://schemas.openxmlformats.org/officeDocument/2006/relationships/font" Target="fonts/RobotoSlab-bold.fntdata"/><Relationship Id="rId28" Type="http://schemas.openxmlformats.org/officeDocument/2006/relationships/font" Target="fonts/Roboto-italic.fntdata"/><Relationship Id="rId27" Type="http://schemas.openxmlformats.org/officeDocument/2006/relationships/font" Target="fonts/Roboto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Roboto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100"/>
            </a:lvl1pPr>
            <a:lvl2pPr lvl="1">
              <a:spcBef>
                <a:spcPts val="0"/>
              </a:spcBef>
              <a:buSzPts val="1400"/>
              <a:buChar char="○"/>
              <a:defRPr sz="1100"/>
            </a:lvl2pPr>
            <a:lvl3pPr lvl="2">
              <a:spcBef>
                <a:spcPts val="0"/>
              </a:spcBef>
              <a:buSzPts val="1400"/>
              <a:buChar char="■"/>
              <a:defRPr sz="1100"/>
            </a:lvl3pPr>
            <a:lvl4pPr lvl="3">
              <a:spcBef>
                <a:spcPts val="0"/>
              </a:spcBef>
              <a:buSzPts val="1400"/>
              <a:buChar char="●"/>
              <a:defRPr sz="1100"/>
            </a:lvl4pPr>
            <a:lvl5pPr lvl="4">
              <a:spcBef>
                <a:spcPts val="0"/>
              </a:spcBef>
              <a:buSzPts val="1400"/>
              <a:buChar char="○"/>
              <a:defRPr sz="1100"/>
            </a:lvl5pPr>
            <a:lvl6pPr lvl="5">
              <a:spcBef>
                <a:spcPts val="0"/>
              </a:spcBef>
              <a:buSzPts val="1400"/>
              <a:buChar char="■"/>
              <a:defRPr sz="1100"/>
            </a:lvl6pPr>
            <a:lvl7pPr lvl="6">
              <a:spcBef>
                <a:spcPts val="0"/>
              </a:spcBef>
              <a:buSzPts val="1400"/>
              <a:buChar char="●"/>
              <a:defRPr sz="1100"/>
            </a:lvl7pPr>
            <a:lvl8pPr lvl="7">
              <a:spcBef>
                <a:spcPts val="0"/>
              </a:spcBef>
              <a:buSzPts val="1400"/>
              <a:buChar char="○"/>
              <a:defRPr sz="1100"/>
            </a:lvl8pPr>
            <a:lvl9pPr lvl="8">
              <a:spcBef>
                <a:spcPts val="0"/>
              </a:spcBef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1524800" y="672606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1" name="Shape 11"/>
          <p:cNvSpPr/>
          <p:nvPr/>
        </p:nvSpPr>
        <p:spPr>
          <a:xfrm rot="10800000">
            <a:off x="6537563" y="33429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med" w="med" type="none"/>
            <a:tailEnd len="med" w="med" type="none"/>
          </a:ln>
        </p:spPr>
      </p:sp>
      <p:cxnSp>
        <p:nvCxnSpPr>
          <p:cNvPr id="12" name="Shape 1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" name="Shape 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4000"/>
              <a:buNone/>
              <a:defRPr sz="4000"/>
            </a:lvl1pPr>
            <a:lvl2pPr lvl="1" algn="ctr">
              <a:spcBef>
                <a:spcPts val="0"/>
              </a:spcBef>
              <a:buSzPts val="4000"/>
              <a:buNone/>
              <a:defRPr sz="4000"/>
            </a:lvl2pPr>
            <a:lvl3pPr lvl="2" algn="ctr">
              <a:spcBef>
                <a:spcPts val="0"/>
              </a:spcBef>
              <a:buSzPts val="4000"/>
              <a:buNone/>
              <a:defRPr sz="4000"/>
            </a:lvl3pPr>
            <a:lvl4pPr lvl="3" algn="ctr">
              <a:spcBef>
                <a:spcPts val="0"/>
              </a:spcBef>
              <a:buSzPts val="4000"/>
              <a:buNone/>
              <a:defRPr sz="4000"/>
            </a:lvl4pPr>
            <a:lvl5pPr lvl="4" algn="ctr">
              <a:spcBef>
                <a:spcPts val="0"/>
              </a:spcBef>
              <a:buSzPts val="4000"/>
              <a:buNone/>
              <a:defRPr sz="4000"/>
            </a:lvl5pPr>
            <a:lvl6pPr lvl="5" algn="ctr">
              <a:spcBef>
                <a:spcPts val="0"/>
              </a:spcBef>
              <a:buSzPts val="4000"/>
              <a:buNone/>
              <a:defRPr sz="4000"/>
            </a:lvl6pPr>
            <a:lvl7pPr lvl="6" algn="ctr">
              <a:spcBef>
                <a:spcPts val="0"/>
              </a:spcBef>
              <a:buSzPts val="4000"/>
              <a:buNone/>
              <a:defRPr sz="4000"/>
            </a:lvl7pPr>
            <a:lvl8pPr lvl="7" algn="ctr">
              <a:spcBef>
                <a:spcPts val="0"/>
              </a:spcBef>
              <a:buSzPts val="4000"/>
              <a:buNone/>
              <a:defRPr sz="4000"/>
            </a:lvl8pPr>
            <a:lvl9pPr lvl="8" algn="ctr">
              <a:spcBef>
                <a:spcPts val="0"/>
              </a:spcBef>
              <a:buSzPts val="4000"/>
              <a:buNone/>
              <a:defRPr sz="4000"/>
            </a:lvl9pPr>
          </a:lstStyle>
          <a:p/>
        </p:txBody>
      </p:sp>
      <p:sp>
        <p:nvSpPr>
          <p:cNvPr id="14" name="Shape 14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buSzPts val="1800"/>
              <a:buChar char="●"/>
              <a:defRPr/>
            </a:lvl1pPr>
            <a:lvl2pPr lvl="1" algn="ctr">
              <a:spcBef>
                <a:spcPts val="0"/>
              </a:spcBef>
              <a:buSzPts val="1400"/>
              <a:buChar char="○"/>
              <a:defRPr/>
            </a:lvl2pPr>
            <a:lvl3pPr lvl="2" algn="ctr">
              <a:spcBef>
                <a:spcPts val="0"/>
              </a:spcBef>
              <a:buSzPts val="1400"/>
              <a:buChar char="■"/>
              <a:defRPr/>
            </a:lvl3pPr>
            <a:lvl4pPr lvl="3" algn="ctr">
              <a:spcBef>
                <a:spcPts val="0"/>
              </a:spcBef>
              <a:buSzPts val="1400"/>
              <a:buChar char="●"/>
              <a:defRPr/>
            </a:lvl4pPr>
            <a:lvl5pPr lvl="4" algn="ctr">
              <a:spcBef>
                <a:spcPts val="0"/>
              </a:spcBef>
              <a:buSzPts val="1400"/>
              <a:buChar char="○"/>
              <a:defRPr/>
            </a:lvl5pPr>
            <a:lvl6pPr lvl="5" algn="ctr">
              <a:spcBef>
                <a:spcPts val="0"/>
              </a:spcBef>
              <a:buSzPts val="1400"/>
              <a:buChar char="■"/>
              <a:defRPr/>
            </a:lvl6pPr>
            <a:lvl7pPr lvl="6" algn="ctr">
              <a:spcBef>
                <a:spcPts val="0"/>
              </a:spcBef>
              <a:buSzPts val="1400"/>
              <a:buChar char="●"/>
              <a:defRPr/>
            </a:lvl7pPr>
            <a:lvl8pPr lvl="7" algn="ctr">
              <a:spcBef>
                <a:spcPts val="0"/>
              </a:spcBef>
              <a:buSzPts val="1400"/>
              <a:buChar char="○"/>
              <a:defRPr/>
            </a:lvl8pPr>
            <a:lvl9pPr lvl="8" algn="ctr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" name="Shape 18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4800"/>
              <a:buNone/>
              <a:defRPr sz="4800"/>
            </a:lvl1pPr>
            <a:lvl2pPr lvl="1" algn="ctr">
              <a:spcBef>
                <a:spcPts val="0"/>
              </a:spcBef>
              <a:buSzPts val="4800"/>
              <a:buNone/>
              <a:defRPr sz="4800"/>
            </a:lvl2pPr>
            <a:lvl3pPr lvl="2" algn="ctr">
              <a:spcBef>
                <a:spcPts val="0"/>
              </a:spcBef>
              <a:buSzPts val="4800"/>
              <a:buNone/>
              <a:defRPr sz="4800"/>
            </a:lvl3pPr>
            <a:lvl4pPr lvl="3" algn="ctr">
              <a:spcBef>
                <a:spcPts val="0"/>
              </a:spcBef>
              <a:buSzPts val="4800"/>
              <a:buNone/>
              <a:defRPr sz="4800"/>
            </a:lvl4pPr>
            <a:lvl5pPr lvl="4" algn="ctr">
              <a:spcBef>
                <a:spcPts val="0"/>
              </a:spcBef>
              <a:buSzPts val="4800"/>
              <a:buNone/>
              <a:defRPr sz="4800"/>
            </a:lvl5pPr>
            <a:lvl6pPr lvl="5" algn="ctr">
              <a:spcBef>
                <a:spcPts val="0"/>
              </a:spcBef>
              <a:buSzPts val="4800"/>
              <a:buNone/>
              <a:defRPr sz="4800"/>
            </a:lvl6pPr>
            <a:lvl7pPr lvl="6" algn="ctr">
              <a:spcBef>
                <a:spcPts val="0"/>
              </a:spcBef>
              <a:buSzPts val="4800"/>
              <a:buNone/>
              <a:defRPr sz="4800"/>
            </a:lvl7pPr>
            <a:lvl8pPr lvl="7" algn="ctr">
              <a:spcBef>
                <a:spcPts val="0"/>
              </a:spcBef>
              <a:buSzPts val="4800"/>
              <a:buNone/>
              <a:defRPr sz="4800"/>
            </a:lvl8pPr>
            <a:lvl9pPr lvl="8" algn="ctr">
              <a:spcBef>
                <a:spcPts val="0"/>
              </a:spcBef>
              <a:buSzPts val="4800"/>
              <a:buNone/>
              <a:defRPr sz="4800"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hape 21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" name="Shape 2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ts val="3000"/>
              <a:buNone/>
              <a:defRPr/>
            </a:lvl1pPr>
            <a:lvl2pPr lvl="1">
              <a:spcBef>
                <a:spcPts val="0"/>
              </a:spcBef>
              <a:buSzPts val="3000"/>
              <a:buNone/>
              <a:defRPr/>
            </a:lvl2pPr>
            <a:lvl3pPr lvl="2">
              <a:spcBef>
                <a:spcPts val="0"/>
              </a:spcBef>
              <a:buSzPts val="3000"/>
              <a:buNone/>
              <a:defRPr/>
            </a:lvl3pPr>
            <a:lvl4pPr lvl="3">
              <a:spcBef>
                <a:spcPts val="0"/>
              </a:spcBef>
              <a:buSzPts val="3000"/>
              <a:buNone/>
              <a:defRPr/>
            </a:lvl4pPr>
            <a:lvl5pPr lvl="4">
              <a:spcBef>
                <a:spcPts val="0"/>
              </a:spcBef>
              <a:buSzPts val="3000"/>
              <a:buNone/>
              <a:defRPr/>
            </a:lvl5pPr>
            <a:lvl6pPr lvl="5">
              <a:spcBef>
                <a:spcPts val="0"/>
              </a:spcBef>
              <a:buSzPts val="3000"/>
              <a:buNone/>
              <a:defRPr/>
            </a:lvl6pPr>
            <a:lvl7pPr lvl="6">
              <a:spcBef>
                <a:spcPts val="0"/>
              </a:spcBef>
              <a:buSzPts val="3000"/>
              <a:buNone/>
              <a:defRPr/>
            </a:lvl7pPr>
            <a:lvl8pPr lvl="7">
              <a:spcBef>
                <a:spcPts val="0"/>
              </a:spcBef>
              <a:buSzPts val="3000"/>
              <a:buNone/>
              <a:defRPr/>
            </a:lvl8pPr>
            <a:lvl9pPr lvl="8">
              <a:spcBef>
                <a:spcPts val="0"/>
              </a:spcBef>
              <a:buSzPts val="3000"/>
              <a:buNone/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hape 26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" name="Shape 2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ts val="3000"/>
              <a:buNone/>
              <a:defRPr/>
            </a:lvl1pPr>
            <a:lvl2pPr lvl="1">
              <a:spcBef>
                <a:spcPts val="0"/>
              </a:spcBef>
              <a:buSzPts val="3000"/>
              <a:buNone/>
              <a:defRPr/>
            </a:lvl2pPr>
            <a:lvl3pPr lvl="2">
              <a:spcBef>
                <a:spcPts val="0"/>
              </a:spcBef>
              <a:buSzPts val="3000"/>
              <a:buNone/>
              <a:defRPr/>
            </a:lvl3pPr>
            <a:lvl4pPr lvl="3">
              <a:spcBef>
                <a:spcPts val="0"/>
              </a:spcBef>
              <a:buSzPts val="3000"/>
              <a:buNone/>
              <a:defRPr/>
            </a:lvl4pPr>
            <a:lvl5pPr lvl="4">
              <a:spcBef>
                <a:spcPts val="0"/>
              </a:spcBef>
              <a:buSzPts val="3000"/>
              <a:buNone/>
              <a:defRPr/>
            </a:lvl5pPr>
            <a:lvl6pPr lvl="5">
              <a:spcBef>
                <a:spcPts val="0"/>
              </a:spcBef>
              <a:buSzPts val="3000"/>
              <a:buNone/>
              <a:defRPr/>
            </a:lvl6pPr>
            <a:lvl7pPr lvl="6">
              <a:spcBef>
                <a:spcPts val="0"/>
              </a:spcBef>
              <a:buSzPts val="3000"/>
              <a:buNone/>
              <a:defRPr/>
            </a:lvl7pPr>
            <a:lvl8pPr lvl="7">
              <a:spcBef>
                <a:spcPts val="0"/>
              </a:spcBef>
              <a:buSzPts val="3000"/>
              <a:buNone/>
              <a:defRPr/>
            </a:lvl8pPr>
            <a:lvl9pPr lvl="8">
              <a:spcBef>
                <a:spcPts val="0"/>
              </a:spcBef>
              <a:buSzPts val="3000"/>
              <a:buNone/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ts val="3000"/>
              <a:buNone/>
              <a:defRPr/>
            </a:lvl1pPr>
            <a:lvl2pPr lvl="1">
              <a:spcBef>
                <a:spcPts val="0"/>
              </a:spcBef>
              <a:buSzPts val="3000"/>
              <a:buNone/>
              <a:defRPr/>
            </a:lvl2pPr>
            <a:lvl3pPr lvl="2">
              <a:spcBef>
                <a:spcPts val="0"/>
              </a:spcBef>
              <a:buSzPts val="3000"/>
              <a:buNone/>
              <a:defRPr/>
            </a:lvl3pPr>
            <a:lvl4pPr lvl="3">
              <a:spcBef>
                <a:spcPts val="0"/>
              </a:spcBef>
              <a:buSzPts val="3000"/>
              <a:buNone/>
              <a:defRPr/>
            </a:lvl4pPr>
            <a:lvl5pPr lvl="4">
              <a:spcBef>
                <a:spcPts val="0"/>
              </a:spcBef>
              <a:buSzPts val="3000"/>
              <a:buNone/>
              <a:defRPr/>
            </a:lvl5pPr>
            <a:lvl6pPr lvl="5">
              <a:spcBef>
                <a:spcPts val="0"/>
              </a:spcBef>
              <a:buSzPts val="3000"/>
              <a:buNone/>
              <a:defRPr/>
            </a:lvl6pPr>
            <a:lvl7pPr lvl="6">
              <a:spcBef>
                <a:spcPts val="0"/>
              </a:spcBef>
              <a:buSzPts val="3000"/>
              <a:buNone/>
              <a:defRPr/>
            </a:lvl7pPr>
            <a:lvl8pPr lvl="7">
              <a:spcBef>
                <a:spcPts val="0"/>
              </a:spcBef>
              <a:buSzPts val="3000"/>
              <a:buNone/>
              <a:defRPr/>
            </a:lvl8pPr>
            <a:lvl9pPr lvl="8">
              <a:spcBef>
                <a:spcPts val="0"/>
              </a:spcBef>
              <a:buSzPts val="3000"/>
              <a:buNone/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hape 35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" name="Shape 36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200"/>
              <a:buChar char="●"/>
              <a:defRPr sz="12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ts val="4800"/>
              <a:buNone/>
              <a:defRPr sz="4800"/>
            </a:lvl1pPr>
            <a:lvl2pPr lvl="1">
              <a:spcBef>
                <a:spcPts val="0"/>
              </a:spcBef>
              <a:buSzPts val="4800"/>
              <a:buNone/>
              <a:defRPr sz="4800"/>
            </a:lvl2pPr>
            <a:lvl3pPr lvl="2">
              <a:spcBef>
                <a:spcPts val="0"/>
              </a:spcBef>
              <a:buSzPts val="4800"/>
              <a:buNone/>
              <a:defRPr sz="4800"/>
            </a:lvl3pPr>
            <a:lvl4pPr lvl="3">
              <a:spcBef>
                <a:spcPts val="0"/>
              </a:spcBef>
              <a:buSzPts val="4800"/>
              <a:buNone/>
              <a:defRPr sz="4800"/>
            </a:lvl4pPr>
            <a:lvl5pPr lvl="4">
              <a:spcBef>
                <a:spcPts val="0"/>
              </a:spcBef>
              <a:buSzPts val="4800"/>
              <a:buNone/>
              <a:defRPr sz="4800"/>
            </a:lvl5pPr>
            <a:lvl6pPr lvl="5">
              <a:spcBef>
                <a:spcPts val="0"/>
              </a:spcBef>
              <a:buSzPts val="4800"/>
              <a:buNone/>
              <a:defRPr sz="4800"/>
            </a:lvl6pPr>
            <a:lvl7pPr lvl="6">
              <a:spcBef>
                <a:spcPts val="0"/>
              </a:spcBef>
              <a:buSzPts val="4800"/>
              <a:buNone/>
              <a:defRPr sz="4800"/>
            </a:lvl7pPr>
            <a:lvl8pPr lvl="7">
              <a:spcBef>
                <a:spcPts val="0"/>
              </a:spcBef>
              <a:buSzPts val="4800"/>
              <a:buNone/>
              <a:defRPr sz="4800"/>
            </a:lvl8pPr>
            <a:lvl9pPr lvl="8">
              <a:spcBef>
                <a:spcPts val="0"/>
              </a:spcBef>
              <a:buSzPts val="4800"/>
              <a:buNone/>
              <a:defRPr sz="4800"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4" name="Shape 44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5" name="Shape 45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3800"/>
              <a:buNone/>
              <a:defRPr sz="3800"/>
            </a:lvl1pPr>
            <a:lvl2pPr lvl="1" algn="ctr">
              <a:spcBef>
                <a:spcPts val="0"/>
              </a:spcBef>
              <a:buSzPts val="3800"/>
              <a:buNone/>
              <a:defRPr sz="3800"/>
            </a:lvl2pPr>
            <a:lvl3pPr lvl="2" algn="ctr">
              <a:spcBef>
                <a:spcPts val="0"/>
              </a:spcBef>
              <a:buSzPts val="3800"/>
              <a:buNone/>
              <a:defRPr sz="3800"/>
            </a:lvl3pPr>
            <a:lvl4pPr lvl="3" algn="ctr">
              <a:spcBef>
                <a:spcPts val="0"/>
              </a:spcBef>
              <a:buSzPts val="3800"/>
              <a:buNone/>
              <a:defRPr sz="3800"/>
            </a:lvl4pPr>
            <a:lvl5pPr lvl="4" algn="ctr">
              <a:spcBef>
                <a:spcPts val="0"/>
              </a:spcBef>
              <a:buSzPts val="3800"/>
              <a:buNone/>
              <a:defRPr sz="3800"/>
            </a:lvl5pPr>
            <a:lvl6pPr lvl="5" algn="ctr">
              <a:spcBef>
                <a:spcPts val="0"/>
              </a:spcBef>
              <a:buSzPts val="3800"/>
              <a:buNone/>
              <a:defRPr sz="3800"/>
            </a:lvl6pPr>
            <a:lvl7pPr lvl="6" algn="ctr">
              <a:spcBef>
                <a:spcPts val="0"/>
              </a:spcBef>
              <a:buSzPts val="3800"/>
              <a:buNone/>
              <a:defRPr sz="3800"/>
            </a:lvl7pPr>
            <a:lvl8pPr lvl="7" algn="ctr">
              <a:spcBef>
                <a:spcPts val="0"/>
              </a:spcBef>
              <a:buSzPts val="3800"/>
              <a:buNone/>
              <a:defRPr sz="3800"/>
            </a:lvl8pPr>
            <a:lvl9pPr lvl="8" algn="ctr">
              <a:spcBef>
                <a:spcPts val="0"/>
              </a:spcBef>
              <a:buSzPts val="3800"/>
              <a:buNone/>
              <a:defRPr sz="3800"/>
            </a:lvl9pPr>
          </a:lstStyle>
          <a:p/>
        </p:txBody>
      </p:sp>
      <p:sp>
        <p:nvSpPr>
          <p:cNvPr id="46" name="Shape 46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resources.uknowkids.com/blog/the-phenomenon-of-cyberbullying-are-we-paying-enough-attention" TargetMode="External"/><Relationship Id="rId4" Type="http://schemas.openxmlformats.org/officeDocument/2006/relationships/hyperlink" Target="http://cyberbullying.org/2016-cyberbullying-data" TargetMode="External"/><Relationship Id="rId5" Type="http://schemas.openxmlformats.org/officeDocument/2006/relationships/hyperlink" Target="https://www.theverge.com/2016/7/19/12232738/twitter-bans-milo-yiannopoulos" TargetMode="External"/><Relationship Id="rId6" Type="http://schemas.openxmlformats.org/officeDocument/2006/relationships/image" Target="../media/image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forbes.com/sites/danmatthews/2014/06/06/how-effective-people-use-social-media/#4956c2ac6a40" TargetMode="External"/><Relationship Id="rId4" Type="http://schemas.openxmlformats.org/officeDocument/2006/relationships/image" Target="../media/image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instagram.com/emmawatson/?hl=en" TargetMode="External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youtube.com/watch?v=fW8amMCVAJQ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bit.ly/2BVSz50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Leadership Writing with Online Media</a:t>
            </a:r>
          </a:p>
        </p:txBody>
      </p:sp>
      <p:sp>
        <p:nvSpPr>
          <p:cNvPr id="64" name="Shape 64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High School Writing Conference 2017</a:t>
            </a:r>
          </a:p>
        </p:txBody>
      </p:sp>
      <p:pic>
        <p:nvPicPr>
          <p:cNvPr descr="cwccc" id="65" name="Shape 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51161" y="4568875"/>
            <a:ext cx="2241600" cy="4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First things first: Be Nice</a:t>
            </a:r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2400" u="sng">
                <a:solidFill>
                  <a:schemeClr val="hlink"/>
                </a:solidFill>
                <a:hlinkClick r:id="rId3"/>
              </a:rPr>
              <a:t>http://resources.uknowkids.com/blog/the-phenomenon-of-cyberbullying-are-we-paying-enough-attention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 sz="2400" u="sng">
                <a:solidFill>
                  <a:schemeClr val="hlink"/>
                </a:solidFill>
                <a:hlinkClick r:id="rId4"/>
              </a:rPr>
              <a:t>http://cyberbullying.org/2016-cyberbullying-data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 sz="2400" u="sng">
                <a:solidFill>
                  <a:schemeClr val="hlink"/>
                </a:solidFill>
                <a:hlinkClick r:id="rId5"/>
              </a:rPr>
              <a:t>https://www.theverge.com/2016/7/19/12232738/twitter-bans-milo-yiannopoulos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pic>
        <p:nvPicPr>
          <p:cNvPr descr="cwccc" id="125" name="Shape 1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51161" y="4568875"/>
            <a:ext cx="2241600" cy="4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How do you handle trolls?</a:t>
            </a:r>
          </a:p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You are so ugly.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This is the stupidest thing I’ve ever heard of.</a:t>
            </a:r>
          </a:p>
          <a:p>
            <a:pPr indent="-381000" lvl="0" marL="457200">
              <a:spcBef>
                <a:spcPts val="0"/>
              </a:spcBef>
              <a:buSzPts val="2400"/>
              <a:buChar char="●"/>
            </a:pPr>
            <a:r>
              <a:rPr lang="en" sz="2400"/>
              <a:t>How do you even get out of bed every day?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90050" y="458025"/>
            <a:ext cx="8857800" cy="6861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Writing With a Purpose: What do you believe in?</a:t>
            </a:r>
          </a:p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2400"/>
              <a:t>In your notebooks, list the top five things you care about.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 sz="2400"/>
              <a:t>Are these things you like to represent/defend/talk about online?</a:t>
            </a:r>
          </a:p>
        </p:txBody>
      </p:sp>
      <p:pic>
        <p:nvPicPr>
          <p:cNvPr descr="cwccc" id="138" name="Shape 1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51161" y="4568875"/>
            <a:ext cx="2241600" cy="4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Building Your Online Presence</a:t>
            </a:r>
          </a:p>
        </p:txBody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accent2"/>
                </a:solidFill>
                <a:hlinkClick r:id="rId3"/>
              </a:rPr>
              <a:t>https://www.forbes.com/sites/danmatthews/2014/06/06/how-effective-people-use-social-media/#4956c2ac6a40</a:t>
            </a: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“People who use social media efficiently, and there aren’t many of them, are those who can bypass the urge to use it as a device to gauge where they stand in the world.”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cwccc" id="145" name="Shape 1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51161" y="4568875"/>
            <a:ext cx="2241600" cy="4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Kardashian or Watson?</a:t>
            </a:r>
          </a:p>
        </p:txBody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Be like Emma, not Kim…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52" name="Shape 152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09896" y="1965900"/>
            <a:ext cx="2037575" cy="286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14450" y="2221012"/>
            <a:ext cx="3032075" cy="235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Be consistent!</a:t>
            </a:r>
          </a:p>
        </p:txBody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2400"/>
              <a:t>Successful YouTubers stick to a schedule: new videos every Monday, Wednesday, and Friday.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 sz="2400"/>
              <a:t>If you want to build a following online, decide how often you want to post.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 sz="2400"/>
              <a:t>Posting multiple times a day may distract from your own content. </a:t>
            </a:r>
          </a:p>
        </p:txBody>
      </p:sp>
      <p:pic>
        <p:nvPicPr>
          <p:cNvPr descr="cwccc" id="160" name="Shape 1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51161" y="4568875"/>
            <a:ext cx="2241600" cy="4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x="196575" y="446775"/>
            <a:ext cx="1941900" cy="29859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Post at Peak Times</a:t>
            </a:r>
          </a:p>
        </p:txBody>
      </p:sp>
      <p:pic>
        <p:nvPicPr>
          <p:cNvPr id="166" name="Shape 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1233" y="45025"/>
            <a:ext cx="727478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Practice	</a:t>
            </a:r>
          </a:p>
        </p:txBody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2400"/>
              <a:t>How would you promote a fundraiser to buy baby turtles diapers?</a:t>
            </a:r>
          </a:p>
          <a:p>
            <a: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Write a tweet.</a:t>
            </a:r>
          </a:p>
          <a:p>
            <a: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Write a Facebook post.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Generate an image and post for Instagram. </a:t>
            </a:r>
          </a:p>
          <a:p>
            <a:pPr indent="-381000" lvl="1" marL="914400">
              <a:spcBef>
                <a:spcPts val="0"/>
              </a:spcBef>
              <a:buSzPts val="2400"/>
              <a:buChar char="○"/>
            </a:pPr>
            <a:r>
              <a:rPr lang="en" sz="2400"/>
              <a:t>How would you handle an angry comment?</a:t>
            </a:r>
          </a:p>
        </p:txBody>
      </p:sp>
      <p:pic>
        <p:nvPicPr>
          <p:cNvPr descr="cwccc" id="173" name="Shape 1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51161" y="4568875"/>
            <a:ext cx="2241600" cy="4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How will you be a leader?</a:t>
            </a:r>
          </a:p>
        </p:txBody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387900" y="1271800"/>
            <a:ext cx="8368200" cy="3297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Go back to your list of priorities from earlier.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Are these things you would like to write about?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Use the time we have left to plan how you want to build your online presence.</a:t>
            </a:r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What will you write about?</a:t>
            </a:r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What kinds of images will you post?</a:t>
            </a:r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Will you use websites like Canva to enhance your media?</a:t>
            </a:r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What sites will you focus on?</a:t>
            </a:r>
          </a:p>
          <a:p>
            <a:pPr indent="-355600" lvl="1" marL="914400">
              <a:spcBef>
                <a:spcPts val="0"/>
              </a:spcBef>
              <a:buSzPts val="2000"/>
              <a:buChar char="○"/>
            </a:pPr>
            <a:r>
              <a:rPr lang="en" sz="2000"/>
              <a:t>Will you start a blog?</a:t>
            </a:r>
          </a:p>
        </p:txBody>
      </p:sp>
      <p:pic>
        <p:nvPicPr>
          <p:cNvPr descr="cwccc" id="180" name="Shape 1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51161" y="4568875"/>
            <a:ext cx="2241600" cy="4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3600"/>
              <a:t>Canva.com</a:t>
            </a:r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What will you write about?</a:t>
            </a:r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What kinds of images will you post?</a:t>
            </a:r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Will you use websites like Canva to enhance your media?</a:t>
            </a:r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What sites will you focus on?</a:t>
            </a:r>
          </a:p>
          <a:p>
            <a:pPr indent="-355600" lvl="1" marL="914400" rtl="0">
              <a:spcBef>
                <a:spcPts val="0"/>
              </a:spcBef>
              <a:buSzPts val="2000"/>
              <a:buChar char="○"/>
            </a:pPr>
            <a:r>
              <a:rPr lang="en" sz="2000"/>
              <a:t>Will you start a blog?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3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1" name="Shape 71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0750" y="509588"/>
            <a:ext cx="4762500" cy="412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Audra Vanhooser</a:t>
            </a:r>
          </a:p>
        </p:txBody>
      </p:sp>
      <p:sp>
        <p:nvSpPr>
          <p:cNvPr id="78" name="Shape 78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Bolivar High School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English I &amp; II</a:t>
            </a:r>
          </a:p>
        </p:txBody>
      </p:sp>
      <p:pic>
        <p:nvPicPr>
          <p:cNvPr descr="cwccc" id="79" name="Shape 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51161" y="4568875"/>
            <a:ext cx="2241600" cy="4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Agenda</a:t>
            </a:r>
          </a:p>
        </p:txBody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Introductions</a:t>
            </a:r>
          </a:p>
          <a:p>
            <a:pPr indent="-381000" lvl="0" marL="45720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What is a Leader?</a:t>
            </a:r>
          </a:p>
          <a:p>
            <a:pPr indent="-381000" lvl="0" marL="45720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Social media relevance</a:t>
            </a:r>
          </a:p>
          <a:p>
            <a:pPr indent="-381000" lvl="0" marL="45720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Building Your Online Presence as a Leader</a:t>
            </a:r>
          </a:p>
          <a:p>
            <a:pPr indent="-381000" lvl="0" marL="457200">
              <a:spcBef>
                <a:spcPts val="0"/>
              </a:spcBef>
              <a:buSzPts val="2400"/>
              <a:buAutoNum type="arabicPeriod"/>
            </a:pPr>
            <a:r>
              <a:rPr lang="en" sz="2400"/>
              <a:t>Tips and Practice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pic>
        <p:nvPicPr>
          <p:cNvPr descr="cwccc" id="86" name="Shape 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51161" y="4568875"/>
            <a:ext cx="2241600" cy="4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Islands Ice-Breaker</a:t>
            </a:r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</a:rPr>
              <a:t>Get into groups of 3-4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</a:rPr>
              <a:t>Introduce yourself to each other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</a:rPr>
              <a:t>Round 1- Birthdays: Youngest goes to another island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</a:rPr>
              <a:t>Round 2- Siblings: Person with the most goes to another island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</a:rPr>
              <a:t>Round 3- Pets: Person with most pets goes to another island</a:t>
            </a: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pic>
        <p:nvPicPr>
          <p:cNvPr descr="palm tree coconut tree island ..."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5175" y="357475"/>
            <a:ext cx="1743201" cy="201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Leadership</a:t>
            </a:r>
          </a:p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https://www.youtube.com/watch?v=fW8amMCVAJQ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Elements of a Good Leader</a:t>
            </a:r>
          </a:p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What does it mean to be a leader?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It’s 2017...social media matters</a:t>
            </a:r>
          </a:p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2400"/>
              <a:t>Social media is here to stay for the foreseeable future; we need to learn to use it to our advantage.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 sz="2400"/>
              <a:t>Free write: What are your thoughts about social media? What do you like or dislike about it?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pic>
        <p:nvPicPr>
          <p:cNvPr descr="cwccc" id="112" name="Shape 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51161" y="4568875"/>
            <a:ext cx="2241600" cy="4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buNone/>
            </a:pPr>
            <a:r>
              <a:rPr lang="en" sz="3600" u="sng">
                <a:solidFill>
                  <a:schemeClr val="hlink"/>
                </a:solidFill>
                <a:hlinkClick r:id="rId3"/>
              </a:rPr>
              <a:t>http://bit.ly/2BVSz50</a:t>
            </a:r>
            <a:r>
              <a:rPr lang="en"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