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4" r:id="rId3"/>
    <p:sldId id="258" r:id="rId4"/>
    <p:sldId id="259" r:id="rId5"/>
    <p:sldId id="260" r:id="rId6"/>
    <p:sldId id="264" r:id="rId7"/>
    <p:sldId id="261" r:id="rId8"/>
    <p:sldId id="263" r:id="rId9"/>
    <p:sldId id="275" r:id="rId10"/>
    <p:sldId id="265" r:id="rId11"/>
    <p:sldId id="266" r:id="rId12"/>
    <p:sldId id="262" r:id="rId13"/>
    <p:sldId id="269" r:id="rId14"/>
    <p:sldId id="276" r:id="rId15"/>
    <p:sldId id="270" r:id="rId16"/>
    <p:sldId id="273" r:id="rId17"/>
    <p:sldId id="271" r:id="rId18"/>
    <p:sldId id="27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holland92@gmail.com" initials="k" lastIdx="28" clrIdx="0">
    <p:extLst>
      <p:ext uri="{19B8F6BF-5375-455C-9EA6-DF929625EA0E}">
        <p15:presenceInfo xmlns:p15="http://schemas.microsoft.com/office/powerpoint/2012/main" userId="902a8b1fcb0e8c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56" d="100"/>
          <a:sy n="56" d="100"/>
        </p:scale>
        <p:origin x="42" y="1410"/>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Id="902a8b1fcb0e8c12" providerId="Windows Live" clId="Web-{D9C50CE2-911E-4027-87C9-F6FA7353EB76}"/>
    <pc:docChg chg="modSld">
      <pc:chgData name="Guest" userId="902a8b1fcb0e8c12" providerId="Windows Live" clId="Web-{D9C50CE2-911E-4027-87C9-F6FA7353EB76}" dt="2017-12-07T14:53:07.020" v="3"/>
      <pc:docMkLst>
        <pc:docMk/>
      </pc:docMkLst>
      <pc:sldChg chg="modSp">
        <pc:chgData name="Guest" userId="902a8b1fcb0e8c12" providerId="Windows Live" clId="Web-{D9C50CE2-911E-4027-87C9-F6FA7353EB76}" dt="2017-12-07T14:53:07.020" v="3"/>
        <pc:sldMkLst>
          <pc:docMk/>
          <pc:sldMk cId="0" sldId="271"/>
        </pc:sldMkLst>
        <pc:spChg chg="mod">
          <ac:chgData name="Guest" userId="902a8b1fcb0e8c12" providerId="Windows Live" clId="Web-{D9C50CE2-911E-4027-87C9-F6FA7353EB76}" dt="2017-12-07T14:53:03.520" v="2"/>
          <ac:spMkLst>
            <pc:docMk/>
            <pc:sldMk cId="0" sldId="271"/>
            <ac:spMk id="2" creationId="{00000000-0000-0000-0000-000000000000}"/>
          </ac:spMkLst>
        </pc:spChg>
        <pc:spChg chg="mod">
          <ac:chgData name="Guest" userId="902a8b1fcb0e8c12" providerId="Windows Live" clId="Web-{D9C50CE2-911E-4027-87C9-F6FA7353EB76}" dt="2017-12-07T14:53:07.020" v="3"/>
          <ac:spMkLst>
            <pc:docMk/>
            <pc:sldMk cId="0" sldId="271"/>
            <ac:spMk id="188" creationId="{00000000-0000-0000-0000-000000000000}"/>
          </ac:spMkLst>
        </pc:spChg>
      </pc:sldChg>
    </pc:docChg>
  </pc:docChgLst>
  <pc:docChgLst>
    <pc:chgData name="Guest" userId="902a8b1fcb0e8c12" providerId="Windows Live" clId="Web-{D3BD56DA-5642-4E1D-9A31-54AF6FC76CB2}"/>
    <pc:docChg chg="modSld">
      <pc:chgData name="Guest" userId="902a8b1fcb0e8c12" providerId="Windows Live" clId="Web-{D3BD56DA-5642-4E1D-9A31-54AF6FC76CB2}" dt="2017-11-30T15:31:38.733" v="127"/>
      <pc:docMkLst>
        <pc:docMk/>
      </pc:docMkLst>
      <pc:sldChg chg="modCm">
        <pc:chgData name="Guest" userId="902a8b1fcb0e8c12" providerId="Windows Live" clId="Web-{D3BD56DA-5642-4E1D-9A31-54AF6FC76CB2}" dt="2017-11-30T15:24:45.181" v="79"/>
        <pc:sldMkLst>
          <pc:docMk/>
          <pc:sldMk cId="0" sldId="261"/>
        </pc:sldMkLst>
      </pc:sldChg>
      <pc:sldChg chg="modCm">
        <pc:chgData name="Guest" userId="902a8b1fcb0e8c12" providerId="Windows Live" clId="Web-{D3BD56DA-5642-4E1D-9A31-54AF6FC76CB2}" dt="2017-11-30T15:26:34.432" v="81"/>
        <pc:sldMkLst>
          <pc:docMk/>
          <pc:sldMk cId="0" sldId="262"/>
        </pc:sldMkLst>
      </pc:sldChg>
      <pc:sldChg chg="modNotes">
        <pc:chgData name="Guest" userId="902a8b1fcb0e8c12" providerId="Windows Live" clId="Web-{D3BD56DA-5642-4E1D-9A31-54AF6FC76CB2}" dt="2017-11-30T15:20:42.834" v="77"/>
        <pc:sldMkLst>
          <pc:docMk/>
          <pc:sldMk cId="0" sldId="264"/>
        </pc:sldMkLst>
      </pc:sldChg>
      <pc:sldChg chg="addCm">
        <pc:chgData name="Guest" userId="902a8b1fcb0e8c12" providerId="Windows Live" clId="Web-{D3BD56DA-5642-4E1D-9A31-54AF6FC76CB2}" dt="2017-11-30T15:25:40.900" v="80"/>
        <pc:sldMkLst>
          <pc:docMk/>
          <pc:sldMk cId="0" sldId="266"/>
        </pc:sldMkLst>
      </pc:sldChg>
      <pc:sldChg chg="delCm">
        <pc:chgData name="Guest" userId="902a8b1fcb0e8c12" providerId="Windows Live" clId="Web-{D3BD56DA-5642-4E1D-9A31-54AF6FC76CB2}" dt="2017-11-30T15:22:41.023" v="78"/>
        <pc:sldMkLst>
          <pc:docMk/>
          <pc:sldMk cId="0" sldId="269"/>
        </pc:sldMkLst>
      </pc:sldChg>
      <pc:sldChg chg="modSp">
        <pc:chgData name="Guest" userId="902a8b1fcb0e8c12" providerId="Windows Live" clId="Web-{D3BD56DA-5642-4E1D-9A31-54AF6FC76CB2}" dt="2017-11-30T15:31:37.608" v="125"/>
        <pc:sldMkLst>
          <pc:docMk/>
          <pc:sldMk cId="0" sldId="271"/>
        </pc:sldMkLst>
        <pc:spChg chg="mod">
          <ac:chgData name="Guest" userId="902a8b1fcb0e8c12" providerId="Windows Live" clId="Web-{D3BD56DA-5642-4E1D-9A31-54AF6FC76CB2}" dt="2017-11-30T15:31:37.608" v="125"/>
          <ac:spMkLst>
            <pc:docMk/>
            <pc:sldMk cId="0" sldId="271"/>
            <ac:spMk id="2" creationId="{00000000-0000-0000-0000-000000000000}"/>
          </ac:spMkLst>
        </pc:spChg>
      </pc:sldChg>
      <pc:sldChg chg="addSp modSp delCm modCm modNotes">
        <pc:chgData name="Guest" userId="902a8b1fcb0e8c12" providerId="Windows Live" clId="Web-{D3BD56DA-5642-4E1D-9A31-54AF6FC76CB2}" dt="2017-11-30T15:20:07.552" v="76"/>
        <pc:sldMkLst>
          <pc:docMk/>
          <pc:sldMk cId="1614204987" sldId="274"/>
        </pc:sldMkLst>
        <pc:spChg chg="add mod">
          <ac:chgData name="Guest" userId="902a8b1fcb0e8c12" providerId="Windows Live" clId="Web-{D3BD56DA-5642-4E1D-9A31-54AF6FC76CB2}" dt="2017-11-30T15:13:05.531" v="50"/>
          <ac:spMkLst>
            <pc:docMk/>
            <pc:sldMk cId="1614204987" sldId="274"/>
            <ac:spMk id="8" creationId="{4B72EEAC-BEAD-4B05-928A-1C2BF5235B3D}"/>
          </ac:spMkLst>
        </pc:spChg>
        <pc:spChg chg="add mod">
          <ac:chgData name="Guest" userId="902a8b1fcb0e8c12" providerId="Windows Live" clId="Web-{D3BD56DA-5642-4E1D-9A31-54AF6FC76CB2}" dt="2017-11-30T15:15:05.064" v="69"/>
          <ac:spMkLst>
            <pc:docMk/>
            <pc:sldMk cId="1614204987" sldId="274"/>
            <ac:spMk id="9" creationId="{4D12B058-F097-4108-A41E-428660743F28}"/>
          </ac:spMkLst>
        </pc:spChg>
        <pc:picChg chg="add mod">
          <ac:chgData name="Guest" userId="902a8b1fcb0e8c12" providerId="Windows Live" clId="Web-{D3BD56DA-5642-4E1D-9A31-54AF6FC76CB2}" dt="2017-11-30T14:58:20.848" v="3"/>
          <ac:picMkLst>
            <pc:docMk/>
            <pc:sldMk cId="1614204987" sldId="274"/>
            <ac:picMk id="2" creationId="{B1F37472-A360-4115-A04E-FE08F74E6D44}"/>
          </ac:picMkLst>
        </pc:picChg>
        <pc:picChg chg="add mod modCrop">
          <ac:chgData name="Guest" userId="902a8b1fcb0e8c12" providerId="Windows Live" clId="Web-{D3BD56DA-5642-4E1D-9A31-54AF6FC76CB2}" dt="2017-11-30T15:11:39.780" v="39"/>
          <ac:picMkLst>
            <pc:docMk/>
            <pc:sldMk cId="1614204987" sldId="274"/>
            <ac:picMk id="4" creationId="{BDA54FB9-1F83-4471-AB58-F18FA23C876D}"/>
          </ac:picMkLst>
        </pc:picChg>
        <pc:picChg chg="add mod">
          <ac:chgData name="Guest" userId="902a8b1fcb0e8c12" providerId="Windows Live" clId="Web-{D3BD56DA-5642-4E1D-9A31-54AF6FC76CB2}" dt="2017-11-30T15:12:46.203" v="45"/>
          <ac:picMkLst>
            <pc:docMk/>
            <pc:sldMk cId="1614204987" sldId="274"/>
            <ac:picMk id="6" creationId="{EBA36A87-6A66-4CDC-A935-0D992BE505DB}"/>
          </ac:picMkLst>
        </pc:picChg>
        <pc:picChg chg="mod">
          <ac:chgData name="Guest" userId="902a8b1fcb0e8c12" providerId="Windows Live" clId="Web-{D3BD56DA-5642-4E1D-9A31-54AF6FC76CB2}" dt="2017-11-30T15:15:13.612" v="72"/>
          <ac:picMkLst>
            <pc:docMk/>
            <pc:sldMk cId="1614204987" sldId="274"/>
            <ac:picMk id="1026" creationId="{00000000-0000-0000-0000-000000000000}"/>
          </ac:picMkLst>
        </pc:picChg>
      </pc:sldChg>
      <pc:sldChg chg="addSp delSp modSp">
        <pc:chgData name="Guest" userId="902a8b1fcb0e8c12" providerId="Windows Live" clId="Web-{D3BD56DA-5642-4E1D-9A31-54AF6FC76CB2}" dt="2017-11-30T15:30:57.498" v="114"/>
        <pc:sldMkLst>
          <pc:docMk/>
          <pc:sldMk cId="3532242485" sldId="276"/>
        </pc:sldMkLst>
        <pc:spChg chg="mod">
          <ac:chgData name="Guest" userId="902a8b1fcb0e8c12" providerId="Windows Live" clId="Web-{D3BD56DA-5642-4E1D-9A31-54AF6FC76CB2}" dt="2017-11-30T15:27:09.980" v="95"/>
          <ac:spMkLst>
            <pc:docMk/>
            <pc:sldMk cId="3532242485" sldId="276"/>
            <ac:spMk id="2" creationId="{00000000-0000-0000-0000-000000000000}"/>
          </ac:spMkLst>
        </pc:spChg>
        <pc:spChg chg="add del mod">
          <ac:chgData name="Guest" userId="902a8b1fcb0e8c12" providerId="Windows Live" clId="Web-{D3BD56DA-5642-4E1D-9A31-54AF6FC76CB2}" dt="2017-11-30T15:30:57.498" v="114"/>
          <ac:spMkLst>
            <pc:docMk/>
            <pc:sldMk cId="3532242485" sldId="276"/>
            <ac:spMk id="3" creationId="{00000000-0000-0000-0000-000000000000}"/>
          </ac:spMkLst>
        </pc:spChg>
        <pc:spChg chg="del">
          <ac:chgData name="Guest" userId="902a8b1fcb0e8c12" providerId="Windows Live" clId="Web-{D3BD56DA-5642-4E1D-9A31-54AF6FC76CB2}" dt="2017-11-30T15:26:44.776" v="82"/>
          <ac:spMkLst>
            <pc:docMk/>
            <pc:sldMk cId="3532242485" sldId="276"/>
            <ac:spMk id="4" creationId="{00000000-0000-0000-0000-000000000000}"/>
          </ac:spMkLst>
        </pc:spChg>
        <pc:spChg chg="add del mod">
          <ac:chgData name="Guest" userId="902a8b1fcb0e8c12" providerId="Windows Live" clId="Web-{D3BD56DA-5642-4E1D-9A31-54AF6FC76CB2}" dt="2017-11-30T15:26:54.526" v="84"/>
          <ac:spMkLst>
            <pc:docMk/>
            <pc:sldMk cId="3532242485" sldId="276"/>
            <ac:spMk id="6" creationId="{CB72692E-D1BC-4E17-9F90-0018042776C7}"/>
          </ac:spMkLst>
        </pc:spChg>
        <pc:spChg chg="add del mod">
          <ac:chgData name="Guest" userId="902a8b1fcb0e8c12" providerId="Windows Live" clId="Web-{D3BD56DA-5642-4E1D-9A31-54AF6FC76CB2}" dt="2017-11-30T15:28:23.528" v="102"/>
          <ac:spMkLst>
            <pc:docMk/>
            <pc:sldMk cId="3532242485" sldId="276"/>
            <ac:spMk id="8" creationId="{221657C4-3A45-421C-BAB5-419190C59DAB}"/>
          </ac:spMkLst>
        </pc:spChg>
        <pc:picChg chg="add mod">
          <ac:chgData name="Guest" userId="902a8b1fcb0e8c12" providerId="Windows Live" clId="Web-{D3BD56DA-5642-4E1D-9A31-54AF6FC76CB2}" dt="2017-11-30T15:30:38.045" v="111"/>
          <ac:picMkLst>
            <pc:docMk/>
            <pc:sldMk cId="3532242485" sldId="276"/>
            <ac:picMk id="9" creationId="{F589EAC4-A9F8-47C9-A74D-D600E65E4DA4}"/>
          </ac:picMkLst>
        </pc:picChg>
      </pc:sldChg>
    </pc:docChg>
  </pc:docChgLst>
  <pc:docChgLst>
    <pc:chgData name="Guest" userId="902a8b1fcb0e8c12" providerId="Windows Live" clId="Web-{5E5947F2-6C39-4345-8DB8-E5331C853694}"/>
    <pc:docChg chg="modSld">
      <pc:chgData name="Guest" userId="902a8b1fcb0e8c12" providerId="Windows Live" clId="Web-{5E5947F2-6C39-4345-8DB8-E5331C853694}" dt="2017-11-30T16:42:39.765" v="0"/>
      <pc:docMkLst>
        <pc:docMk/>
      </pc:docMkLst>
      <pc:sldChg chg="modSp">
        <pc:chgData name="Guest" userId="902a8b1fcb0e8c12" providerId="Windows Live" clId="Web-{5E5947F2-6C39-4345-8DB8-E5331C853694}" dt="2017-11-30T16:42:39.765" v="0"/>
        <pc:sldMkLst>
          <pc:docMk/>
          <pc:sldMk cId="1614204987" sldId="274"/>
        </pc:sldMkLst>
        <pc:picChg chg="mod">
          <ac:chgData name="Guest" userId="902a8b1fcb0e8c12" providerId="Windows Live" clId="Web-{5E5947F2-6C39-4345-8DB8-E5331C853694}" dt="2017-11-30T16:42:39.765" v="0"/>
          <ac:picMkLst>
            <pc:docMk/>
            <pc:sldMk cId="1614204987" sldId="274"/>
            <ac:picMk id="6" creationId="{EBA36A87-6A66-4CDC-A935-0D992BE505DB}"/>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11-29T12:18:55.863" idx="16">
    <p:pos x="10" y="10"/>
    <p:text>An introduction- I'm Kara Holland, a graduate student at Missouri State. These four pictures have signficance to me. 1st picture-My dog, Luna on a hike. 2nd Picture of my home bookshelf-I love to learn and read books, however, that didn't really begin until I was a couple years into college. Notice its messy, I wanted to keep it real.  3rd picture- The Nature Center-the first time I remember reading my writing outloud at a writing marathon. SO POWERFUL. I truly started to think that I am a writer, and that's growing all of the time. </p:text>
    <p:extLst mod="1">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9T12:14:43.374" idx="13">
    <p:pos x="106" y="106"/>
    <p:text>Have everyone come to the projector while I talk about the slide. Then, after I talk have them examine the items and discuss which items they were suprised by.</p:text>
    <p:extLst>
      <p:ext uri="{C676402C-5697-4E1C-873F-D02D1690AC5C}">
        <p15:threadingInfo xmlns:p15="http://schemas.microsoft.com/office/powerpoint/2012/main" timeZoneBias="360"/>
      </p:ext>
    </p:extLst>
  </p:cm>
  <p:cm authorId="1" dt="2017-11-29T14:31:48.601" idx="18">
    <p:pos x="10" y="10"/>
    <p:text>Quickly introduce the Universal Declaration of Human Rights. State, "The Declaration consists of thirty articles affirming an individual's rights which, although not legally binding in themselves, have been elaborated in subsequent international treaties, economic transfers, regional human rights instruments, national constitutions, and other laws. The Declaration was the first step in the process of formulating the International Bill of Human Rights, which was completed in 1966, and came into force in 1976, after a sufficient number of countries had ratified them. 48 members voted yes, 0 voted no, and 2 didnt vote."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29T12:17:56.226" idx="15">
    <p:pos x="10" y="10"/>
    <p:text>Introuce this section by transitioning that even though the Universal Human Rights happened so long ago, these issues are still occuring today. Give them a couple minutes to see if they can find any more examples.</p:text>
    <p:extLst>
      <p:ext uri="{C676402C-5697-4E1C-873F-D02D1690AC5C}">
        <p15:threadingInfo xmlns:p15="http://schemas.microsoft.com/office/powerpoint/2012/main" timeZoneBias="360"/>
      </p:ext>
    </p:extLst>
  </p:cm>
  <p:cm authorId="1" dt="2017-11-29T15:06:22.290" idx="21">
    <p:pos x="10" y="106"/>
    <p:text>At the end of this slide we should be 15 minutes into the presentation.</p:text>
    <p:extLst mod="1">
      <p:ext uri="{C676402C-5697-4E1C-873F-D02D1690AC5C}">
        <p15:threadingInfo xmlns:p15="http://schemas.microsoft.com/office/powerpoint/2012/main" timeZoneBias="360">
          <p15:parentCm authorId="1" idx="1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11-29T14:33:30.720" idx="19">
    <p:pos x="10" y="10"/>
    <p:text>Sample replies- Poverty (lacking access to food, clean water, and shelter)
Death Penalty.
Environmental Rights (racism)
Access to Health Care.
Heterosexism.
Labor Laws.
Civil Rights (racism and sexism)
Access to Education.</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11-29T15:08:47.798" idx="23">
    <p:pos x="10" y="10"/>
    <p:text>"I can only give you 10 minutes to write."</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11-29T15:09:29.767" idx="24">
    <p:pos x="10" y="10"/>
    <p:text>"I can only give you five minutes to underline and share."</p:text>
    <p:extLst>
      <p:ext uri="{C676402C-5697-4E1C-873F-D02D1690AC5C}">
        <p15:threadingInfo xmlns:p15="http://schemas.microsoft.com/office/powerpoint/2012/main" timeZoneBias="360"/>
      </p:ext>
    </p:extLst>
  </p:cm>
  <p:cm authorId="1" dt="2017-11-30T15:25:40.900" idx="28">
    <p:pos x="10" y="106"/>
    <p:text>At the end of sharing I should be 30 minutes into the presentation</p:text>
    <p:extLst>
      <p:ext uri="{C676402C-5697-4E1C-873F-D02D1690AC5C}">
        <p15:threadingInfo xmlns:p15="http://schemas.microsoft.com/office/powerpoint/2012/main" timeZoneBias="0">
          <p15:parentCm authorId="1" idx="24"/>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10-14T16:07:54.269" idx="1">
    <p:pos x="10" y="10"/>
    <p:text>Social Justice writing isn’t only writing essays or articles, it can be music, poetry, snl sketches, etc. It can take many forms! See this example. It combines so many elements to make a very strong message. </p:text>
  </p:cm>
  <p:cm authorId="1" dt="2017-10-31T13:12:49.687" idx="12">
    <p:pos x="10" y="202"/>
    <p:text>https://m.youtube.com/watch?v=gNXRKhAHV4o</p:text>
    <p:extLst>
      <p:ext uri="{C676402C-5697-4E1C-873F-D02D1690AC5C}">
        <p15:threadingInfo xmlns:p15="http://schemas.microsoft.com/office/powerpoint/2012/main" timeZoneBias="300">
          <p15:parentCm authorId="1" idx="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11-29T15:10:26.112" idx="25">
    <p:pos x="10" y="10"/>
    <p:text>Show examples before we begin.</p:text>
    <p:extLst>
      <p:ext uri="{C676402C-5697-4E1C-873F-D02D1690AC5C}">
        <p15:threadingInfo xmlns:p15="http://schemas.microsoft.com/office/powerpoint/2012/main" timeZoneBias="360"/>
      </p:ext>
    </p:extLst>
  </p:cm>
  <p:cm authorId="1" dt="2017-11-29T15:12:02.090" idx="26">
    <p:pos x="106" y="106"/>
    <p:text>"I can only give you 10 minutes to choose a song and combine it with your underlined pieces. However, you may add more, take away lines, etc. to make your statement better.</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11-29T22:46:16.908" idx="27">
    <p:pos x="10" y="10"/>
    <p:text>This remainder of the presentation should take 10-15 minutes.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9721D1AF-AA8D-4886-BE3A-4E7EABC46ABE}" type="datetimeFigureOut">
              <a:rPr lang="en-US" smtClean="0"/>
              <a:t>12/7/2017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DD756EF4-E6B3-472D-BBE6-38EEEABA0CB7}" type="slidenum">
              <a:rPr lang="en-US" smtClean="0"/>
              <a:t>‹#›</a:t>
            </a:fld>
            <a:endParaRPr lang="en-US"/>
          </a:p>
        </p:txBody>
      </p:sp>
    </p:spTree>
    <p:extLst>
      <p:ext uri="{BB962C8B-B14F-4D97-AF65-F5344CB8AC3E}">
        <p14:creationId xmlns:p14="http://schemas.microsoft.com/office/powerpoint/2010/main" val="419328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uFillTx/>
              </a:defRPr>
            </a:lvl1pPr>
            <a:lvl2pPr lvl="1">
              <a:spcBef>
                <a:spcPts val="0"/>
              </a:spcBef>
              <a:buSzPct val="100000"/>
              <a:buChar char="○"/>
              <a:defRPr sz="1100">
                <a:uFillTx/>
              </a:defRPr>
            </a:lvl2pPr>
            <a:lvl3pPr lvl="2">
              <a:spcBef>
                <a:spcPts val="0"/>
              </a:spcBef>
              <a:buSzPct val="100000"/>
              <a:buChar char="■"/>
              <a:defRPr sz="1100">
                <a:uFillTx/>
              </a:defRPr>
            </a:lvl3pPr>
            <a:lvl4pPr lvl="3">
              <a:spcBef>
                <a:spcPts val="0"/>
              </a:spcBef>
              <a:buSzPct val="100000"/>
              <a:buChar char="●"/>
              <a:defRPr sz="1100">
                <a:uFillTx/>
              </a:defRPr>
            </a:lvl4pPr>
            <a:lvl5pPr lvl="4">
              <a:spcBef>
                <a:spcPts val="0"/>
              </a:spcBef>
              <a:buSzPct val="100000"/>
              <a:buChar char="○"/>
              <a:defRPr sz="1100">
                <a:uFillTx/>
              </a:defRPr>
            </a:lvl5pPr>
            <a:lvl6pPr lvl="5">
              <a:spcBef>
                <a:spcPts val="0"/>
              </a:spcBef>
              <a:buSzPct val="100000"/>
              <a:buChar char="■"/>
              <a:defRPr sz="1100">
                <a:uFillTx/>
              </a:defRPr>
            </a:lvl6pPr>
            <a:lvl7pPr lvl="6">
              <a:spcBef>
                <a:spcPts val="0"/>
              </a:spcBef>
              <a:buSzPct val="100000"/>
              <a:buChar char="●"/>
              <a:defRPr sz="1100">
                <a:uFillTx/>
              </a:defRPr>
            </a:lvl7pPr>
            <a:lvl8pPr lvl="7">
              <a:spcBef>
                <a:spcPts val="0"/>
              </a:spcBef>
              <a:buSzPct val="100000"/>
              <a:buChar char="○"/>
              <a:defRPr sz="1100">
                <a:uFillTx/>
              </a:defRPr>
            </a:lvl8pPr>
            <a:lvl9pPr lvl="8">
              <a:spcBef>
                <a:spcPts val="0"/>
              </a:spcBef>
              <a:buSzPct val="100000"/>
              <a:buChar char="■"/>
              <a:defRPr sz="1100">
                <a:uFillTx/>
              </a:defRPr>
            </a:lvl9pPr>
          </a:lstStyle>
          <a:p>
            <a:endParaRPr/>
          </a:p>
        </p:txBody>
      </p:sp>
    </p:spTree>
    <p:extLst>
      <p:ext uri="{BB962C8B-B14F-4D97-AF65-F5344CB8AC3E}">
        <p14:creationId xmlns:p14="http://schemas.microsoft.com/office/powerpoint/2010/main" val="13963783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a:buNone/>
            </a:pPr>
            <a:endParaRPr lang="en-US">
              <a:uFillTx/>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cs typeface="Arial"/>
            </a:endParaRPr>
          </a:p>
          <a:p>
            <a:pPr>
              <a:buNone/>
            </a:pPr>
            <a:endParaRPr lang="en-US" dirty="0">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a:buNone/>
            </a:pPr>
            <a:endParaRPr lang="en-US" dirty="0">
              <a:uFillTx/>
            </a:endParaRPr>
          </a:p>
        </p:txBody>
      </p:sp>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a:buNone/>
            </a:pPr>
            <a:endParaRPr lang="en-US">
              <a:uFillTx/>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a:buNone/>
            </a:pPr>
            <a:endParaRPr lang="en-US">
              <a:uFillTx/>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dirty="0">
              <a:cs typeface="Arial"/>
            </a:endParaRPr>
          </a:p>
          <a:p>
            <a:pPr>
              <a:buNone/>
            </a:pPr>
            <a:endParaRPr lang="en-US" dirty="0">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a:spLocks/>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uFillTx/>
              </a:defRPr>
            </a:lvl1pPr>
            <a:lvl2pPr lvl="1">
              <a:spcBef>
                <a:spcPts val="0"/>
              </a:spcBef>
              <a:buSzPct val="100000"/>
              <a:defRPr sz="3600">
                <a:uFillTx/>
              </a:defRPr>
            </a:lvl2pPr>
            <a:lvl3pPr lvl="2">
              <a:spcBef>
                <a:spcPts val="0"/>
              </a:spcBef>
              <a:buSzPct val="100000"/>
              <a:defRPr sz="3600">
                <a:uFillTx/>
              </a:defRPr>
            </a:lvl3pPr>
            <a:lvl4pPr lvl="3">
              <a:spcBef>
                <a:spcPts val="0"/>
              </a:spcBef>
              <a:buSzPct val="100000"/>
              <a:defRPr sz="3600">
                <a:uFillTx/>
              </a:defRPr>
            </a:lvl4pPr>
            <a:lvl5pPr lvl="4">
              <a:spcBef>
                <a:spcPts val="0"/>
              </a:spcBef>
              <a:buSzPct val="100000"/>
              <a:defRPr sz="3600">
                <a:uFillTx/>
              </a:defRPr>
            </a:lvl5pPr>
            <a:lvl6pPr lvl="5">
              <a:spcBef>
                <a:spcPts val="0"/>
              </a:spcBef>
              <a:buSzPct val="100000"/>
              <a:defRPr sz="3600">
                <a:uFillTx/>
              </a:defRPr>
            </a:lvl6pPr>
            <a:lvl7pPr lvl="6">
              <a:spcBef>
                <a:spcPts val="0"/>
              </a:spcBef>
              <a:buSzPct val="100000"/>
              <a:defRPr sz="3600">
                <a:uFillTx/>
              </a:defRPr>
            </a:lvl7pPr>
            <a:lvl8pPr lvl="7">
              <a:spcBef>
                <a:spcPts val="0"/>
              </a:spcBef>
              <a:buSzPct val="100000"/>
              <a:defRPr sz="3600">
                <a:uFillTx/>
              </a:defRPr>
            </a:lvl8pPr>
            <a:lvl9pPr lvl="8">
              <a:spcBef>
                <a:spcPts val="0"/>
              </a:spcBef>
              <a:buSzPct val="100000"/>
              <a:defRPr sz="3600">
                <a:uFillTx/>
              </a:defRPr>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ct val="100000"/>
              <a:buNone/>
              <a:defRPr sz="1600">
                <a:solidFill>
                  <a:schemeClr val="lt2"/>
                </a:solidFill>
                <a:uFillTx/>
              </a:defRPr>
            </a:lvl1pPr>
            <a:lvl2pPr lvl="1">
              <a:lnSpc>
                <a:spcPct val="100000"/>
              </a:lnSpc>
              <a:spcBef>
                <a:spcPts val="0"/>
              </a:spcBef>
              <a:spcAft>
                <a:spcPts val="0"/>
              </a:spcAft>
              <a:buClr>
                <a:schemeClr val="lt2"/>
              </a:buClr>
              <a:buSzPct val="100000"/>
              <a:buNone/>
              <a:defRPr sz="1600">
                <a:solidFill>
                  <a:schemeClr val="lt2"/>
                </a:solidFill>
                <a:uFillTx/>
              </a:defRPr>
            </a:lvl2pPr>
            <a:lvl3pPr lvl="2">
              <a:lnSpc>
                <a:spcPct val="100000"/>
              </a:lnSpc>
              <a:spcBef>
                <a:spcPts val="0"/>
              </a:spcBef>
              <a:spcAft>
                <a:spcPts val="0"/>
              </a:spcAft>
              <a:buClr>
                <a:schemeClr val="lt2"/>
              </a:buClr>
              <a:buSzPct val="100000"/>
              <a:buNone/>
              <a:defRPr sz="1600">
                <a:solidFill>
                  <a:schemeClr val="lt2"/>
                </a:solidFill>
                <a:uFillTx/>
              </a:defRPr>
            </a:lvl3pPr>
            <a:lvl4pPr lvl="3">
              <a:lnSpc>
                <a:spcPct val="100000"/>
              </a:lnSpc>
              <a:spcBef>
                <a:spcPts val="0"/>
              </a:spcBef>
              <a:spcAft>
                <a:spcPts val="0"/>
              </a:spcAft>
              <a:buClr>
                <a:schemeClr val="lt2"/>
              </a:buClr>
              <a:buSzPct val="100000"/>
              <a:buNone/>
              <a:defRPr sz="1600">
                <a:solidFill>
                  <a:schemeClr val="lt2"/>
                </a:solidFill>
                <a:uFillTx/>
              </a:defRPr>
            </a:lvl4pPr>
            <a:lvl5pPr lvl="4">
              <a:lnSpc>
                <a:spcPct val="100000"/>
              </a:lnSpc>
              <a:spcBef>
                <a:spcPts val="0"/>
              </a:spcBef>
              <a:spcAft>
                <a:spcPts val="0"/>
              </a:spcAft>
              <a:buClr>
                <a:schemeClr val="lt2"/>
              </a:buClr>
              <a:buSzPct val="100000"/>
              <a:buNone/>
              <a:defRPr sz="1600">
                <a:solidFill>
                  <a:schemeClr val="lt2"/>
                </a:solidFill>
                <a:uFillTx/>
              </a:defRPr>
            </a:lvl5pPr>
            <a:lvl6pPr lvl="5">
              <a:lnSpc>
                <a:spcPct val="100000"/>
              </a:lnSpc>
              <a:spcBef>
                <a:spcPts val="0"/>
              </a:spcBef>
              <a:spcAft>
                <a:spcPts val="0"/>
              </a:spcAft>
              <a:buClr>
                <a:schemeClr val="lt2"/>
              </a:buClr>
              <a:buSzPct val="100000"/>
              <a:buNone/>
              <a:defRPr sz="1600">
                <a:solidFill>
                  <a:schemeClr val="lt2"/>
                </a:solidFill>
                <a:uFillTx/>
              </a:defRPr>
            </a:lvl6pPr>
            <a:lvl7pPr lvl="6">
              <a:lnSpc>
                <a:spcPct val="100000"/>
              </a:lnSpc>
              <a:spcBef>
                <a:spcPts val="0"/>
              </a:spcBef>
              <a:spcAft>
                <a:spcPts val="0"/>
              </a:spcAft>
              <a:buClr>
                <a:schemeClr val="lt2"/>
              </a:buClr>
              <a:buSzPct val="100000"/>
              <a:buNone/>
              <a:defRPr sz="1600">
                <a:solidFill>
                  <a:schemeClr val="lt2"/>
                </a:solidFill>
                <a:uFillTx/>
              </a:defRPr>
            </a:lvl7pPr>
            <a:lvl8pPr lvl="7">
              <a:lnSpc>
                <a:spcPct val="100000"/>
              </a:lnSpc>
              <a:spcBef>
                <a:spcPts val="0"/>
              </a:spcBef>
              <a:spcAft>
                <a:spcPts val="0"/>
              </a:spcAft>
              <a:buClr>
                <a:schemeClr val="lt2"/>
              </a:buClr>
              <a:buSzPct val="100000"/>
              <a:buNone/>
              <a:defRPr sz="1600">
                <a:solidFill>
                  <a:schemeClr val="lt2"/>
                </a:solidFill>
                <a:uFillTx/>
              </a:defRPr>
            </a:lvl8pPr>
            <a:lvl9pPr lvl="8">
              <a:lnSpc>
                <a:spcPct val="100000"/>
              </a:lnSpc>
              <a:spcBef>
                <a:spcPts val="0"/>
              </a:spcBef>
              <a:spcAft>
                <a:spcPts val="0"/>
              </a:spcAft>
              <a:buClr>
                <a:schemeClr val="lt2"/>
              </a:buClr>
              <a:buSzPct val="100000"/>
              <a:buNone/>
              <a:defRPr sz="1600">
                <a:solidFill>
                  <a:schemeClr val="lt2"/>
                </a:solidFill>
                <a:uFillTx/>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wrap="square" lIns="91425" tIns="91425" rIns="91425" bIns="91425" anchor="b" anchorCtr="0"/>
          <a:lstStyle>
            <a:lvl1pPr lvl="0">
              <a:spcBef>
                <a:spcPts val="0"/>
              </a:spcBef>
              <a:buClr>
                <a:schemeClr val="lt1"/>
              </a:buClr>
              <a:buSzPct val="100000"/>
              <a:defRPr sz="10000">
                <a:solidFill>
                  <a:schemeClr val="lt1"/>
                </a:solidFill>
                <a:uFillTx/>
              </a:defRPr>
            </a:lvl1pPr>
            <a:lvl2pPr lvl="1">
              <a:spcBef>
                <a:spcPts val="0"/>
              </a:spcBef>
              <a:buClr>
                <a:schemeClr val="lt1"/>
              </a:buClr>
              <a:buSzPct val="100000"/>
              <a:defRPr sz="10000">
                <a:solidFill>
                  <a:schemeClr val="lt1"/>
                </a:solidFill>
                <a:uFillTx/>
              </a:defRPr>
            </a:lvl2pPr>
            <a:lvl3pPr lvl="2">
              <a:spcBef>
                <a:spcPts val="0"/>
              </a:spcBef>
              <a:buClr>
                <a:schemeClr val="lt1"/>
              </a:buClr>
              <a:buSzPct val="100000"/>
              <a:defRPr sz="10000">
                <a:solidFill>
                  <a:schemeClr val="lt1"/>
                </a:solidFill>
                <a:uFillTx/>
              </a:defRPr>
            </a:lvl3pPr>
            <a:lvl4pPr lvl="3">
              <a:spcBef>
                <a:spcPts val="0"/>
              </a:spcBef>
              <a:buClr>
                <a:schemeClr val="lt1"/>
              </a:buClr>
              <a:buSzPct val="100000"/>
              <a:defRPr sz="10000">
                <a:solidFill>
                  <a:schemeClr val="lt1"/>
                </a:solidFill>
                <a:uFillTx/>
              </a:defRPr>
            </a:lvl4pPr>
            <a:lvl5pPr lvl="4">
              <a:spcBef>
                <a:spcPts val="0"/>
              </a:spcBef>
              <a:buClr>
                <a:schemeClr val="lt1"/>
              </a:buClr>
              <a:buSzPct val="100000"/>
              <a:defRPr sz="10000">
                <a:solidFill>
                  <a:schemeClr val="lt1"/>
                </a:solidFill>
                <a:uFillTx/>
              </a:defRPr>
            </a:lvl5pPr>
            <a:lvl6pPr lvl="5">
              <a:spcBef>
                <a:spcPts val="0"/>
              </a:spcBef>
              <a:buClr>
                <a:schemeClr val="lt1"/>
              </a:buClr>
              <a:buSzPct val="100000"/>
              <a:defRPr sz="10000">
                <a:solidFill>
                  <a:schemeClr val="lt1"/>
                </a:solidFill>
                <a:uFillTx/>
              </a:defRPr>
            </a:lvl6pPr>
            <a:lvl7pPr lvl="6">
              <a:spcBef>
                <a:spcPts val="0"/>
              </a:spcBef>
              <a:buClr>
                <a:schemeClr val="lt1"/>
              </a:buClr>
              <a:buSzPct val="100000"/>
              <a:defRPr sz="10000">
                <a:solidFill>
                  <a:schemeClr val="lt1"/>
                </a:solidFill>
                <a:uFillTx/>
              </a:defRPr>
            </a:lvl7pPr>
            <a:lvl8pPr lvl="7">
              <a:spcBef>
                <a:spcPts val="0"/>
              </a:spcBef>
              <a:buClr>
                <a:schemeClr val="lt1"/>
              </a:buClr>
              <a:buSzPct val="100000"/>
              <a:defRPr sz="10000">
                <a:solidFill>
                  <a:schemeClr val="lt1"/>
                </a:solidFill>
                <a:uFillTx/>
              </a:defRPr>
            </a:lvl8pPr>
            <a:lvl9pPr lvl="8">
              <a:spcBef>
                <a:spcPts val="0"/>
              </a:spcBef>
              <a:buClr>
                <a:schemeClr val="lt1"/>
              </a:buClr>
              <a:buSzPct val="100000"/>
              <a:defRPr sz="10000">
                <a:solidFill>
                  <a:schemeClr val="lt1"/>
                </a:solidFill>
                <a:uFillTx/>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wrap="square" lIns="91425" tIns="91425" rIns="91425" bIns="91425" anchor="t" anchorCtr="0"/>
          <a:lstStyle>
            <a:lvl1pPr lvl="0">
              <a:spcBef>
                <a:spcPts val="0"/>
              </a:spcBef>
              <a:buClr>
                <a:schemeClr val="accent2"/>
              </a:buClr>
              <a:defRPr>
                <a:solidFill>
                  <a:schemeClr val="accent2"/>
                </a:solidFill>
                <a:uFillTx/>
              </a:defRPr>
            </a:lvl1pPr>
            <a:lvl2pPr lvl="1">
              <a:spcBef>
                <a:spcPts val="0"/>
              </a:spcBef>
              <a:buClr>
                <a:schemeClr val="accent2"/>
              </a:buClr>
              <a:defRPr>
                <a:solidFill>
                  <a:schemeClr val="accent2"/>
                </a:solidFill>
                <a:uFillTx/>
              </a:defRPr>
            </a:lvl2pPr>
            <a:lvl3pPr lvl="2">
              <a:spcBef>
                <a:spcPts val="0"/>
              </a:spcBef>
              <a:buClr>
                <a:schemeClr val="accent2"/>
              </a:buClr>
              <a:defRPr>
                <a:solidFill>
                  <a:schemeClr val="accent2"/>
                </a:solidFill>
                <a:uFillTx/>
              </a:defRPr>
            </a:lvl3pPr>
            <a:lvl4pPr lvl="3">
              <a:spcBef>
                <a:spcPts val="0"/>
              </a:spcBef>
              <a:buClr>
                <a:schemeClr val="accent2"/>
              </a:buClr>
              <a:defRPr>
                <a:solidFill>
                  <a:schemeClr val="accent2"/>
                </a:solidFill>
                <a:uFillTx/>
              </a:defRPr>
            </a:lvl4pPr>
            <a:lvl5pPr lvl="4">
              <a:spcBef>
                <a:spcPts val="0"/>
              </a:spcBef>
              <a:buClr>
                <a:schemeClr val="accent2"/>
              </a:buClr>
              <a:defRPr>
                <a:solidFill>
                  <a:schemeClr val="accent2"/>
                </a:solidFill>
                <a:uFillTx/>
              </a:defRPr>
            </a:lvl5pPr>
            <a:lvl6pPr lvl="5">
              <a:spcBef>
                <a:spcPts val="0"/>
              </a:spcBef>
              <a:buClr>
                <a:schemeClr val="accent2"/>
              </a:buClr>
              <a:defRPr>
                <a:solidFill>
                  <a:schemeClr val="accent2"/>
                </a:solidFill>
                <a:uFillTx/>
              </a:defRPr>
            </a:lvl6pPr>
            <a:lvl7pPr lvl="6">
              <a:spcBef>
                <a:spcPts val="0"/>
              </a:spcBef>
              <a:buClr>
                <a:schemeClr val="accent2"/>
              </a:buClr>
              <a:defRPr>
                <a:solidFill>
                  <a:schemeClr val="accent2"/>
                </a:solidFill>
                <a:uFillTx/>
              </a:defRPr>
            </a:lvl7pPr>
            <a:lvl8pPr lvl="7">
              <a:spcBef>
                <a:spcPts val="0"/>
              </a:spcBef>
              <a:buClr>
                <a:schemeClr val="accent2"/>
              </a:buClr>
              <a:defRPr>
                <a:solidFill>
                  <a:schemeClr val="accent2"/>
                </a:solidFill>
                <a:uFillTx/>
              </a:defRPr>
            </a:lvl8pPr>
            <a:lvl9pPr lvl="8">
              <a:spcBef>
                <a:spcPts val="0"/>
              </a:spcBef>
              <a:buClr>
                <a:schemeClr val="accent2"/>
              </a:buClr>
              <a:defRPr>
                <a:solidFill>
                  <a:schemeClr val="accent2"/>
                </a:solidFill>
                <a:uFillTx/>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68096" y="438912"/>
            <a:ext cx="7290000" cy="1124700"/>
          </a:xfrm>
          <a:prstGeom prst="rect">
            <a:avLst/>
          </a:prstGeom>
          <a:noFill/>
          <a:ln>
            <a:noFill/>
          </a:ln>
        </p:spPr>
        <p:txBody>
          <a:bodyPr wrap="square" lIns="91425" tIns="91425" rIns="91425" bIns="91425" anchor="ctr" anchorCtr="0"/>
          <a:lstStyle>
            <a:lvl1pPr lvl="0" algn="l" rtl="0">
              <a:lnSpc>
                <a:spcPct val="80000"/>
              </a:lnSpc>
              <a:spcBef>
                <a:spcPts val="0"/>
              </a:spcBef>
              <a:buClr>
                <a:srgbClr val="0C0C0C"/>
              </a:buClr>
              <a:buNone/>
              <a:defRPr>
                <a:uFillTx/>
              </a:defRPr>
            </a:lvl1pPr>
            <a:lvl2pPr lvl="1" rtl="0">
              <a:spcBef>
                <a:spcPts val="0"/>
              </a:spcBef>
              <a:defRPr>
                <a:uFillTx/>
              </a:defRPr>
            </a:lvl2pPr>
            <a:lvl3pPr lvl="2" rtl="0">
              <a:spcBef>
                <a:spcPts val="0"/>
              </a:spcBef>
              <a:defRPr>
                <a:uFillTx/>
              </a:defRPr>
            </a:lvl3pPr>
            <a:lvl4pPr lvl="3" rtl="0">
              <a:spcBef>
                <a:spcPts val="0"/>
              </a:spcBef>
              <a:defRPr>
                <a:uFillTx/>
              </a:defRPr>
            </a:lvl4pPr>
            <a:lvl5pPr lvl="4" rtl="0">
              <a:spcBef>
                <a:spcPts val="0"/>
              </a:spcBef>
              <a:defRPr>
                <a:uFillTx/>
              </a:defRPr>
            </a:lvl5pPr>
            <a:lvl6pPr lvl="5" rtl="0">
              <a:spcBef>
                <a:spcPts val="0"/>
              </a:spcBef>
              <a:defRPr>
                <a:uFillTx/>
              </a:defRPr>
            </a:lvl6pPr>
            <a:lvl7pPr lvl="6" rtl="0">
              <a:spcBef>
                <a:spcPts val="0"/>
              </a:spcBef>
              <a:defRPr>
                <a:uFillTx/>
              </a:defRPr>
            </a:lvl7pPr>
            <a:lvl8pPr lvl="7" rtl="0">
              <a:spcBef>
                <a:spcPts val="0"/>
              </a:spcBef>
              <a:defRPr>
                <a:uFillTx/>
              </a:defRPr>
            </a:lvl8pPr>
            <a:lvl9pPr lvl="8" rtl="0">
              <a:spcBef>
                <a:spcPts val="0"/>
              </a:spcBef>
              <a:defRPr>
                <a:uFillTx/>
              </a:defRPr>
            </a:lvl9pPr>
          </a:lstStyle>
          <a:p>
            <a:endParaRPr/>
          </a:p>
        </p:txBody>
      </p:sp>
      <p:sp>
        <p:nvSpPr>
          <p:cNvPr id="62" name="Shape 62"/>
          <p:cNvSpPr txBox="1">
            <a:spLocks noGrp="1"/>
          </p:cNvSpPr>
          <p:nvPr>
            <p:ph type="body" idx="1"/>
          </p:nvPr>
        </p:nvSpPr>
        <p:spPr>
          <a:xfrm>
            <a:off x="768096" y="1714500"/>
            <a:ext cx="7290000" cy="3017400"/>
          </a:xfrm>
          <a:prstGeom prst="rect">
            <a:avLst/>
          </a:prstGeom>
          <a:noFill/>
          <a:ln>
            <a:noFill/>
          </a:ln>
        </p:spPr>
        <p:txBody>
          <a:bodyPr wrap="square" lIns="91425" tIns="91425" rIns="91425" bIns="91425" anchor="t" anchorCtr="0"/>
          <a:lstStyle>
            <a:lvl1pPr marL="63500" lvl="0" indent="38100" algn="l" rtl="0">
              <a:lnSpc>
                <a:spcPct val="90000"/>
              </a:lnSpc>
              <a:spcBef>
                <a:spcPts val="900"/>
              </a:spcBef>
              <a:spcAft>
                <a:spcPts val="200"/>
              </a:spcAft>
              <a:buClr>
                <a:schemeClr val="accent1"/>
              </a:buClr>
              <a:buChar char=" "/>
              <a:defRPr>
                <a:uFillTx/>
              </a:defRPr>
            </a:lvl1pPr>
            <a:lvl2pPr marL="203200" lvl="1" indent="-25400" algn="l" rtl="0">
              <a:lnSpc>
                <a:spcPct val="90000"/>
              </a:lnSpc>
              <a:spcBef>
                <a:spcPts val="200"/>
              </a:spcBef>
              <a:spcAft>
                <a:spcPts val="300"/>
              </a:spcAft>
              <a:buClr>
                <a:schemeClr val="accent1"/>
              </a:buClr>
              <a:buFont typeface="Noto Symbol"/>
              <a:buChar char=""/>
              <a:defRPr>
                <a:uFillTx/>
              </a:defRPr>
            </a:lvl2pPr>
            <a:lvl3pPr marL="330200" lvl="2" indent="-38100" algn="l" rtl="0">
              <a:lnSpc>
                <a:spcPct val="90000"/>
              </a:lnSpc>
              <a:spcBef>
                <a:spcPts val="200"/>
              </a:spcBef>
              <a:spcAft>
                <a:spcPts val="300"/>
              </a:spcAft>
              <a:buClr>
                <a:schemeClr val="accent1"/>
              </a:buClr>
              <a:buFont typeface="Noto Symbol"/>
              <a:buChar char=""/>
              <a:defRPr>
                <a:uFillTx/>
              </a:defRPr>
            </a:lvl3pPr>
            <a:lvl4pPr marL="444500" lvl="3" indent="-38100" algn="l" rtl="0">
              <a:lnSpc>
                <a:spcPct val="90000"/>
              </a:lnSpc>
              <a:spcBef>
                <a:spcPts val="200"/>
              </a:spcBef>
              <a:spcAft>
                <a:spcPts val="300"/>
              </a:spcAft>
              <a:buClr>
                <a:schemeClr val="accent1"/>
              </a:buClr>
              <a:buFont typeface="Noto Symbol"/>
              <a:buChar char=""/>
              <a:defRPr>
                <a:uFillTx/>
              </a:defRPr>
            </a:lvl4pPr>
            <a:lvl5pPr marL="584200" lvl="4" indent="-38100" algn="l" rtl="0">
              <a:lnSpc>
                <a:spcPct val="90000"/>
              </a:lnSpc>
              <a:spcBef>
                <a:spcPts val="200"/>
              </a:spcBef>
              <a:spcAft>
                <a:spcPts val="300"/>
              </a:spcAft>
              <a:buClr>
                <a:schemeClr val="accent1"/>
              </a:buClr>
              <a:buFont typeface="Noto Symbol"/>
              <a:buChar char=""/>
              <a:defRPr>
                <a:uFillTx/>
              </a:defRPr>
            </a:lvl5pPr>
            <a:lvl6pPr marL="685800" lvl="5" indent="-38100" algn="l" rtl="0">
              <a:lnSpc>
                <a:spcPct val="90000"/>
              </a:lnSpc>
              <a:spcBef>
                <a:spcPts val="200"/>
              </a:spcBef>
              <a:spcAft>
                <a:spcPts val="300"/>
              </a:spcAft>
              <a:buClr>
                <a:schemeClr val="accent1"/>
              </a:buClr>
              <a:buFont typeface="Noto Symbol"/>
              <a:buChar char=""/>
              <a:defRPr>
                <a:uFillTx/>
              </a:defRPr>
            </a:lvl6pPr>
            <a:lvl7pPr marL="800100" lvl="6" indent="-50800" algn="l" rtl="0">
              <a:lnSpc>
                <a:spcPct val="90000"/>
              </a:lnSpc>
              <a:spcBef>
                <a:spcPts val="200"/>
              </a:spcBef>
              <a:spcAft>
                <a:spcPts val="300"/>
              </a:spcAft>
              <a:buClr>
                <a:schemeClr val="accent1"/>
              </a:buClr>
              <a:buFont typeface="Noto Symbol"/>
              <a:buChar char=""/>
              <a:defRPr>
                <a:uFillTx/>
              </a:defRPr>
            </a:lvl7pPr>
            <a:lvl8pPr marL="914400" lvl="7" indent="-50800" algn="l" rtl="0">
              <a:lnSpc>
                <a:spcPct val="90000"/>
              </a:lnSpc>
              <a:spcBef>
                <a:spcPts val="200"/>
              </a:spcBef>
              <a:spcAft>
                <a:spcPts val="300"/>
              </a:spcAft>
              <a:buClr>
                <a:schemeClr val="accent1"/>
              </a:buClr>
              <a:buFont typeface="Noto Symbol"/>
              <a:buChar char=""/>
              <a:defRPr>
                <a:uFillTx/>
              </a:defRPr>
            </a:lvl8pPr>
            <a:lvl9pPr marL="1016000" lvl="8" indent="-38100" algn="l" rtl="0">
              <a:lnSpc>
                <a:spcPct val="90000"/>
              </a:lnSpc>
              <a:spcBef>
                <a:spcPts val="200"/>
              </a:spcBef>
              <a:spcAft>
                <a:spcPts val="300"/>
              </a:spcAft>
              <a:buClr>
                <a:schemeClr val="accent1"/>
              </a:buClr>
              <a:buFont typeface="Noto Symbol"/>
              <a:buChar char=""/>
              <a:defRPr>
                <a:uFillTx/>
              </a:defRPr>
            </a:lvl9pPr>
          </a:lstStyle>
          <a:p>
            <a:endParaRPr/>
          </a:p>
        </p:txBody>
      </p:sp>
      <p:sp>
        <p:nvSpPr>
          <p:cNvPr id="63" name="Shape 63"/>
          <p:cNvSpPr txBox="1">
            <a:spLocks noGrp="1"/>
          </p:cNvSpPr>
          <p:nvPr>
            <p:ph type="dt" idx="10"/>
          </p:nvPr>
        </p:nvSpPr>
        <p:spPr>
          <a:xfrm>
            <a:off x="768097" y="4853028"/>
            <a:ext cx="1615500" cy="205500"/>
          </a:xfrm>
          <a:prstGeom prst="rect">
            <a:avLst/>
          </a:prstGeom>
          <a:noFill/>
          <a:ln>
            <a:noFill/>
          </a:ln>
        </p:spPr>
        <p:txBody>
          <a:bodyPr wrap="square" lIns="91425" tIns="91425" rIns="91425" bIns="91425" anchor="ctr" anchorCtr="0"/>
          <a:lstStyle>
            <a:lvl1pPr marL="0" marR="0" lvl="0" indent="0" algn="l"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64" name="Shape 64"/>
          <p:cNvSpPr txBox="1">
            <a:spLocks noGrp="1"/>
          </p:cNvSpPr>
          <p:nvPr>
            <p:ph type="ftr" idx="11"/>
          </p:nvPr>
        </p:nvSpPr>
        <p:spPr>
          <a:xfrm>
            <a:off x="3632199" y="4853028"/>
            <a:ext cx="4426200" cy="205500"/>
          </a:xfrm>
          <a:prstGeom prst="rect">
            <a:avLst/>
          </a:prstGeom>
          <a:noFill/>
          <a:ln>
            <a:noFill/>
          </a:ln>
        </p:spPr>
        <p:txBody>
          <a:bodyPr wrap="square" lIns="91425" tIns="91425" rIns="91425" bIns="91425" anchor="ctr" anchorCtr="0"/>
          <a:lstStyle>
            <a:lvl1pPr marL="0" marR="0" lvl="0" indent="0" algn="r"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65" name="Shape 65"/>
          <p:cNvSpPr txBox="1">
            <a:spLocks noGrp="1"/>
          </p:cNvSpPr>
          <p:nvPr>
            <p:ph type="sldNum" idx="12"/>
          </p:nvPr>
        </p:nvSpPr>
        <p:spPr>
          <a:xfrm>
            <a:off x="8128000" y="4853028"/>
            <a:ext cx="730200" cy="205500"/>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800" b="0" i="0" u="none" strike="noStrike" cap="none">
                <a:solidFill>
                  <a:srgbClr val="0C0C0C"/>
                </a:solidFill>
                <a:uFillTx/>
                <a:latin typeface="Arial"/>
                <a:ea typeface="Arial"/>
                <a:cs typeface="Arial"/>
                <a:sym typeface="Arial"/>
              </a:rPr>
              <a:t>‹#›</a:t>
            </a:fld>
            <a:endParaRPr lang="en" sz="800" b="0" i="0" u="none" strike="noStrike" cap="none">
              <a:solidFill>
                <a:srgbClr val="0C0C0C"/>
              </a:solidFill>
              <a:uFillTx/>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68096" y="438912"/>
            <a:ext cx="7290000" cy="1124700"/>
          </a:xfrm>
          <a:prstGeom prst="rect">
            <a:avLst/>
          </a:prstGeom>
          <a:noFill/>
          <a:ln>
            <a:noFill/>
          </a:ln>
        </p:spPr>
        <p:txBody>
          <a:bodyPr wrap="square" lIns="91425" tIns="91425" rIns="91425" bIns="91425" anchor="ctr" anchorCtr="0"/>
          <a:lstStyle>
            <a:lvl1pPr lvl="0" algn="l" rtl="0">
              <a:lnSpc>
                <a:spcPct val="80000"/>
              </a:lnSpc>
              <a:spcBef>
                <a:spcPts val="0"/>
              </a:spcBef>
              <a:buClr>
                <a:srgbClr val="0C0C0C"/>
              </a:buClr>
              <a:buNone/>
              <a:defRPr>
                <a:uFillTx/>
              </a:defRPr>
            </a:lvl1pPr>
            <a:lvl2pPr lvl="1" rtl="0">
              <a:spcBef>
                <a:spcPts val="0"/>
              </a:spcBef>
              <a:defRPr>
                <a:uFillTx/>
              </a:defRPr>
            </a:lvl2pPr>
            <a:lvl3pPr lvl="2" rtl="0">
              <a:spcBef>
                <a:spcPts val="0"/>
              </a:spcBef>
              <a:defRPr>
                <a:uFillTx/>
              </a:defRPr>
            </a:lvl3pPr>
            <a:lvl4pPr lvl="3" rtl="0">
              <a:spcBef>
                <a:spcPts val="0"/>
              </a:spcBef>
              <a:defRPr>
                <a:uFillTx/>
              </a:defRPr>
            </a:lvl4pPr>
            <a:lvl5pPr lvl="4" rtl="0">
              <a:spcBef>
                <a:spcPts val="0"/>
              </a:spcBef>
              <a:defRPr>
                <a:uFillTx/>
              </a:defRPr>
            </a:lvl5pPr>
            <a:lvl6pPr lvl="5" rtl="0">
              <a:spcBef>
                <a:spcPts val="0"/>
              </a:spcBef>
              <a:defRPr>
                <a:uFillTx/>
              </a:defRPr>
            </a:lvl6pPr>
            <a:lvl7pPr lvl="6" rtl="0">
              <a:spcBef>
                <a:spcPts val="0"/>
              </a:spcBef>
              <a:defRPr>
                <a:uFillTx/>
              </a:defRPr>
            </a:lvl7pPr>
            <a:lvl8pPr lvl="7" rtl="0">
              <a:spcBef>
                <a:spcPts val="0"/>
              </a:spcBef>
              <a:defRPr>
                <a:uFillTx/>
              </a:defRPr>
            </a:lvl8pPr>
            <a:lvl9pPr lvl="8" rtl="0">
              <a:spcBef>
                <a:spcPts val="0"/>
              </a:spcBef>
              <a:defRPr>
                <a:uFillTx/>
              </a:defRPr>
            </a:lvl9pPr>
          </a:lstStyle>
          <a:p>
            <a:endParaRPr/>
          </a:p>
        </p:txBody>
      </p:sp>
      <p:sp>
        <p:nvSpPr>
          <p:cNvPr id="68" name="Shape 68"/>
          <p:cNvSpPr txBox="1">
            <a:spLocks noGrp="1"/>
          </p:cNvSpPr>
          <p:nvPr>
            <p:ph type="body" idx="1"/>
          </p:nvPr>
        </p:nvSpPr>
        <p:spPr>
          <a:xfrm>
            <a:off x="768096" y="1634727"/>
            <a:ext cx="3566100" cy="617100"/>
          </a:xfrm>
          <a:prstGeom prst="rect">
            <a:avLst/>
          </a:prstGeom>
          <a:noFill/>
          <a:ln>
            <a:noFill/>
          </a:ln>
        </p:spPr>
        <p:txBody>
          <a:bodyPr wrap="square" lIns="91425" tIns="91425" rIns="91425" bIns="91425" anchor="ctr" anchorCtr="0"/>
          <a:lstStyle>
            <a:lvl1pPr marL="0" lvl="0" indent="0" rtl="0">
              <a:spcBef>
                <a:spcPts val="0"/>
              </a:spcBef>
              <a:spcAft>
                <a:spcPts val="0"/>
              </a:spcAft>
              <a:buClr>
                <a:schemeClr val="accent1"/>
              </a:buClr>
              <a:buNone/>
              <a:defRPr>
                <a:uFillTx/>
              </a:defRPr>
            </a:lvl1pPr>
            <a:lvl2pPr marL="342900" lvl="1" indent="0" rtl="0">
              <a:spcBef>
                <a:spcPts val="0"/>
              </a:spcBef>
              <a:buNone/>
              <a:defRPr>
                <a:uFillTx/>
              </a:defRPr>
            </a:lvl2pPr>
            <a:lvl3pPr marL="685800" lvl="2" indent="0" rtl="0">
              <a:spcBef>
                <a:spcPts val="0"/>
              </a:spcBef>
              <a:buNone/>
              <a:defRPr>
                <a:uFillTx/>
              </a:defRPr>
            </a:lvl3pPr>
            <a:lvl4pPr marL="1028700" lvl="3" indent="0" rtl="0">
              <a:spcBef>
                <a:spcPts val="0"/>
              </a:spcBef>
              <a:buNone/>
              <a:defRPr>
                <a:uFillTx/>
              </a:defRPr>
            </a:lvl4pPr>
            <a:lvl5pPr marL="1371600" lvl="4" indent="0" rtl="0">
              <a:spcBef>
                <a:spcPts val="0"/>
              </a:spcBef>
              <a:buNone/>
              <a:defRPr>
                <a:uFillTx/>
              </a:defRPr>
            </a:lvl5pPr>
            <a:lvl6pPr marL="1714500" lvl="5" indent="0" rtl="0">
              <a:spcBef>
                <a:spcPts val="0"/>
              </a:spcBef>
              <a:buNone/>
              <a:defRPr>
                <a:uFillTx/>
              </a:defRPr>
            </a:lvl6pPr>
            <a:lvl7pPr marL="2057400" lvl="6" indent="0" rtl="0">
              <a:spcBef>
                <a:spcPts val="0"/>
              </a:spcBef>
              <a:buNone/>
              <a:defRPr>
                <a:uFillTx/>
              </a:defRPr>
            </a:lvl7pPr>
            <a:lvl8pPr marL="2400300" lvl="7" indent="0" rtl="0">
              <a:spcBef>
                <a:spcPts val="0"/>
              </a:spcBef>
              <a:buNone/>
              <a:defRPr>
                <a:uFillTx/>
              </a:defRPr>
            </a:lvl8pPr>
            <a:lvl9pPr marL="2743200" lvl="8" indent="0" rtl="0">
              <a:spcBef>
                <a:spcPts val="0"/>
              </a:spcBef>
              <a:buNone/>
              <a:defRPr>
                <a:uFillTx/>
              </a:defRPr>
            </a:lvl9pPr>
          </a:lstStyle>
          <a:p>
            <a:endParaRPr/>
          </a:p>
        </p:txBody>
      </p:sp>
      <p:sp>
        <p:nvSpPr>
          <p:cNvPr id="69" name="Shape 69"/>
          <p:cNvSpPr txBox="1">
            <a:spLocks noGrp="1"/>
          </p:cNvSpPr>
          <p:nvPr>
            <p:ph type="body" idx="2"/>
          </p:nvPr>
        </p:nvSpPr>
        <p:spPr>
          <a:xfrm>
            <a:off x="768096" y="2225841"/>
            <a:ext cx="3566100" cy="2506200"/>
          </a:xfrm>
          <a:prstGeom prst="rect">
            <a:avLst/>
          </a:prstGeom>
          <a:noFill/>
          <a:ln>
            <a:noFill/>
          </a:ln>
        </p:spPr>
        <p:txBody>
          <a:bodyPr wrap="square" lIns="91425" tIns="91425" rIns="91425" bIns="91425" anchor="t" anchorCtr="0"/>
          <a:lstStyle>
            <a:lvl1pPr marL="63500" lvl="0" indent="38100" algn="l" rtl="0">
              <a:lnSpc>
                <a:spcPct val="90000"/>
              </a:lnSpc>
              <a:spcBef>
                <a:spcPts val="900"/>
              </a:spcBef>
              <a:spcAft>
                <a:spcPts val="200"/>
              </a:spcAft>
              <a:buClr>
                <a:schemeClr val="accent1"/>
              </a:buClr>
              <a:buChar char=" "/>
              <a:defRPr>
                <a:uFillTx/>
              </a:defRPr>
            </a:lvl1pPr>
            <a:lvl2pPr marL="203200" lvl="1" indent="-25400" algn="l" rtl="0">
              <a:lnSpc>
                <a:spcPct val="90000"/>
              </a:lnSpc>
              <a:spcBef>
                <a:spcPts val="200"/>
              </a:spcBef>
              <a:spcAft>
                <a:spcPts val="300"/>
              </a:spcAft>
              <a:buClr>
                <a:schemeClr val="accent1"/>
              </a:buClr>
              <a:buFont typeface="Noto Symbol"/>
              <a:buChar char=""/>
              <a:defRPr>
                <a:uFillTx/>
              </a:defRPr>
            </a:lvl2pPr>
            <a:lvl3pPr marL="330200" lvl="2" indent="-38100" algn="l" rtl="0">
              <a:lnSpc>
                <a:spcPct val="90000"/>
              </a:lnSpc>
              <a:spcBef>
                <a:spcPts val="200"/>
              </a:spcBef>
              <a:spcAft>
                <a:spcPts val="300"/>
              </a:spcAft>
              <a:buClr>
                <a:schemeClr val="accent1"/>
              </a:buClr>
              <a:buFont typeface="Noto Symbol"/>
              <a:buChar char=""/>
              <a:defRPr>
                <a:uFillTx/>
              </a:defRPr>
            </a:lvl3pPr>
            <a:lvl4pPr marL="444500" lvl="3" indent="-38100" algn="l" rtl="0">
              <a:lnSpc>
                <a:spcPct val="90000"/>
              </a:lnSpc>
              <a:spcBef>
                <a:spcPts val="200"/>
              </a:spcBef>
              <a:spcAft>
                <a:spcPts val="300"/>
              </a:spcAft>
              <a:buClr>
                <a:schemeClr val="accent1"/>
              </a:buClr>
              <a:buFont typeface="Noto Symbol"/>
              <a:buChar char=""/>
              <a:defRPr>
                <a:uFillTx/>
              </a:defRPr>
            </a:lvl4pPr>
            <a:lvl5pPr marL="584200" lvl="4" indent="-38100" algn="l" rtl="0">
              <a:lnSpc>
                <a:spcPct val="90000"/>
              </a:lnSpc>
              <a:spcBef>
                <a:spcPts val="200"/>
              </a:spcBef>
              <a:spcAft>
                <a:spcPts val="300"/>
              </a:spcAft>
              <a:buClr>
                <a:schemeClr val="accent1"/>
              </a:buClr>
              <a:buFont typeface="Noto Symbol"/>
              <a:buChar char=""/>
              <a:defRPr>
                <a:uFillTx/>
              </a:defRPr>
            </a:lvl5pPr>
            <a:lvl6pPr marL="685800" lvl="5" indent="-38100" algn="l" rtl="0">
              <a:lnSpc>
                <a:spcPct val="90000"/>
              </a:lnSpc>
              <a:spcBef>
                <a:spcPts val="200"/>
              </a:spcBef>
              <a:spcAft>
                <a:spcPts val="300"/>
              </a:spcAft>
              <a:buClr>
                <a:schemeClr val="accent1"/>
              </a:buClr>
              <a:buFont typeface="Noto Symbol"/>
              <a:buChar char=""/>
              <a:defRPr>
                <a:uFillTx/>
              </a:defRPr>
            </a:lvl6pPr>
            <a:lvl7pPr marL="800100" lvl="6" indent="-50800" algn="l" rtl="0">
              <a:lnSpc>
                <a:spcPct val="90000"/>
              </a:lnSpc>
              <a:spcBef>
                <a:spcPts val="200"/>
              </a:spcBef>
              <a:spcAft>
                <a:spcPts val="300"/>
              </a:spcAft>
              <a:buClr>
                <a:schemeClr val="accent1"/>
              </a:buClr>
              <a:buFont typeface="Noto Symbol"/>
              <a:buChar char=""/>
              <a:defRPr>
                <a:uFillTx/>
              </a:defRPr>
            </a:lvl7pPr>
            <a:lvl8pPr marL="914400" lvl="7" indent="-50800" algn="l" rtl="0">
              <a:lnSpc>
                <a:spcPct val="90000"/>
              </a:lnSpc>
              <a:spcBef>
                <a:spcPts val="200"/>
              </a:spcBef>
              <a:spcAft>
                <a:spcPts val="300"/>
              </a:spcAft>
              <a:buClr>
                <a:schemeClr val="accent1"/>
              </a:buClr>
              <a:buFont typeface="Noto Symbol"/>
              <a:buChar char=""/>
              <a:defRPr>
                <a:uFillTx/>
              </a:defRPr>
            </a:lvl8pPr>
            <a:lvl9pPr marL="1016000" lvl="8" indent="-38100" algn="l" rtl="0">
              <a:lnSpc>
                <a:spcPct val="90000"/>
              </a:lnSpc>
              <a:spcBef>
                <a:spcPts val="200"/>
              </a:spcBef>
              <a:spcAft>
                <a:spcPts val="300"/>
              </a:spcAft>
              <a:buClr>
                <a:schemeClr val="accent1"/>
              </a:buClr>
              <a:buFont typeface="Noto Symbol"/>
              <a:buChar char=""/>
              <a:defRPr>
                <a:uFillTx/>
              </a:defRPr>
            </a:lvl9pPr>
          </a:lstStyle>
          <a:p>
            <a:endParaRPr/>
          </a:p>
        </p:txBody>
      </p:sp>
      <p:sp>
        <p:nvSpPr>
          <p:cNvPr id="70" name="Shape 70"/>
          <p:cNvSpPr txBox="1">
            <a:spLocks noGrp="1"/>
          </p:cNvSpPr>
          <p:nvPr>
            <p:ph type="body" idx="3"/>
          </p:nvPr>
        </p:nvSpPr>
        <p:spPr>
          <a:xfrm>
            <a:off x="4493166" y="1634727"/>
            <a:ext cx="3566100" cy="617100"/>
          </a:xfrm>
          <a:prstGeom prst="rect">
            <a:avLst/>
          </a:prstGeom>
          <a:noFill/>
          <a:ln>
            <a:noFill/>
          </a:ln>
        </p:spPr>
        <p:txBody>
          <a:bodyPr wrap="square" lIns="91425" tIns="91425" rIns="91425" bIns="91425" anchor="ctr" anchorCtr="0"/>
          <a:lstStyle>
            <a:lvl1pPr marL="0" lvl="0" indent="0" rtl="0">
              <a:spcBef>
                <a:spcPts val="0"/>
              </a:spcBef>
              <a:spcAft>
                <a:spcPts val="0"/>
              </a:spcAft>
              <a:buClr>
                <a:schemeClr val="accent1"/>
              </a:buClr>
              <a:buNone/>
              <a:defRPr>
                <a:uFillTx/>
              </a:defRPr>
            </a:lvl1pPr>
            <a:lvl2pPr marL="342900" lvl="1" indent="0" rtl="0">
              <a:spcBef>
                <a:spcPts val="0"/>
              </a:spcBef>
              <a:buNone/>
              <a:defRPr>
                <a:uFillTx/>
              </a:defRPr>
            </a:lvl2pPr>
            <a:lvl3pPr marL="685800" lvl="2" indent="0" rtl="0">
              <a:spcBef>
                <a:spcPts val="0"/>
              </a:spcBef>
              <a:buNone/>
              <a:defRPr>
                <a:uFillTx/>
              </a:defRPr>
            </a:lvl3pPr>
            <a:lvl4pPr marL="1028700" lvl="3" indent="0" rtl="0">
              <a:spcBef>
                <a:spcPts val="0"/>
              </a:spcBef>
              <a:buNone/>
              <a:defRPr>
                <a:uFillTx/>
              </a:defRPr>
            </a:lvl4pPr>
            <a:lvl5pPr marL="1371600" lvl="4" indent="0" rtl="0">
              <a:spcBef>
                <a:spcPts val="0"/>
              </a:spcBef>
              <a:buNone/>
              <a:defRPr>
                <a:uFillTx/>
              </a:defRPr>
            </a:lvl5pPr>
            <a:lvl6pPr marL="1714500" lvl="5" indent="0" rtl="0">
              <a:spcBef>
                <a:spcPts val="0"/>
              </a:spcBef>
              <a:buNone/>
              <a:defRPr>
                <a:uFillTx/>
              </a:defRPr>
            </a:lvl6pPr>
            <a:lvl7pPr marL="2057400" lvl="6" indent="0" rtl="0">
              <a:spcBef>
                <a:spcPts val="0"/>
              </a:spcBef>
              <a:buNone/>
              <a:defRPr>
                <a:uFillTx/>
              </a:defRPr>
            </a:lvl7pPr>
            <a:lvl8pPr marL="2400300" lvl="7" indent="0" rtl="0">
              <a:spcBef>
                <a:spcPts val="0"/>
              </a:spcBef>
              <a:buNone/>
              <a:defRPr>
                <a:uFillTx/>
              </a:defRPr>
            </a:lvl8pPr>
            <a:lvl9pPr marL="2743200" lvl="8" indent="0" rtl="0">
              <a:spcBef>
                <a:spcPts val="0"/>
              </a:spcBef>
              <a:buNone/>
              <a:defRPr>
                <a:uFillTx/>
              </a:defRPr>
            </a:lvl9pPr>
          </a:lstStyle>
          <a:p>
            <a:endParaRPr/>
          </a:p>
        </p:txBody>
      </p:sp>
      <p:sp>
        <p:nvSpPr>
          <p:cNvPr id="71" name="Shape 71"/>
          <p:cNvSpPr txBox="1">
            <a:spLocks noGrp="1"/>
          </p:cNvSpPr>
          <p:nvPr>
            <p:ph type="body" idx="4"/>
          </p:nvPr>
        </p:nvSpPr>
        <p:spPr>
          <a:xfrm>
            <a:off x="4493166" y="2225841"/>
            <a:ext cx="3566100" cy="2506200"/>
          </a:xfrm>
          <a:prstGeom prst="rect">
            <a:avLst/>
          </a:prstGeom>
          <a:noFill/>
          <a:ln>
            <a:noFill/>
          </a:ln>
        </p:spPr>
        <p:txBody>
          <a:bodyPr wrap="square" lIns="91425" tIns="91425" rIns="91425" bIns="91425" anchor="t" anchorCtr="0"/>
          <a:lstStyle>
            <a:lvl1pPr marL="63500" lvl="0" indent="38100" algn="l" rtl="0">
              <a:lnSpc>
                <a:spcPct val="90000"/>
              </a:lnSpc>
              <a:spcBef>
                <a:spcPts val="900"/>
              </a:spcBef>
              <a:spcAft>
                <a:spcPts val="200"/>
              </a:spcAft>
              <a:buClr>
                <a:schemeClr val="accent1"/>
              </a:buClr>
              <a:buChar char=" "/>
              <a:defRPr>
                <a:uFillTx/>
              </a:defRPr>
            </a:lvl1pPr>
            <a:lvl2pPr marL="203200" lvl="1" indent="-25400" algn="l" rtl="0">
              <a:lnSpc>
                <a:spcPct val="90000"/>
              </a:lnSpc>
              <a:spcBef>
                <a:spcPts val="200"/>
              </a:spcBef>
              <a:spcAft>
                <a:spcPts val="300"/>
              </a:spcAft>
              <a:buClr>
                <a:schemeClr val="accent1"/>
              </a:buClr>
              <a:buFont typeface="Noto Symbol"/>
              <a:buChar char=""/>
              <a:defRPr>
                <a:uFillTx/>
              </a:defRPr>
            </a:lvl2pPr>
            <a:lvl3pPr marL="330200" lvl="2" indent="-38100" algn="l" rtl="0">
              <a:lnSpc>
                <a:spcPct val="90000"/>
              </a:lnSpc>
              <a:spcBef>
                <a:spcPts val="200"/>
              </a:spcBef>
              <a:spcAft>
                <a:spcPts val="300"/>
              </a:spcAft>
              <a:buClr>
                <a:schemeClr val="accent1"/>
              </a:buClr>
              <a:buFont typeface="Noto Symbol"/>
              <a:buChar char=""/>
              <a:defRPr>
                <a:uFillTx/>
              </a:defRPr>
            </a:lvl3pPr>
            <a:lvl4pPr marL="444500" lvl="3" indent="-38100" algn="l" rtl="0">
              <a:lnSpc>
                <a:spcPct val="90000"/>
              </a:lnSpc>
              <a:spcBef>
                <a:spcPts val="200"/>
              </a:spcBef>
              <a:spcAft>
                <a:spcPts val="300"/>
              </a:spcAft>
              <a:buClr>
                <a:schemeClr val="accent1"/>
              </a:buClr>
              <a:buFont typeface="Noto Symbol"/>
              <a:buChar char=""/>
              <a:defRPr>
                <a:uFillTx/>
              </a:defRPr>
            </a:lvl4pPr>
            <a:lvl5pPr marL="584200" lvl="4" indent="-38100" algn="l" rtl="0">
              <a:lnSpc>
                <a:spcPct val="90000"/>
              </a:lnSpc>
              <a:spcBef>
                <a:spcPts val="200"/>
              </a:spcBef>
              <a:spcAft>
                <a:spcPts val="300"/>
              </a:spcAft>
              <a:buClr>
                <a:schemeClr val="accent1"/>
              </a:buClr>
              <a:buFont typeface="Noto Symbol"/>
              <a:buChar char=""/>
              <a:defRPr>
                <a:uFillTx/>
              </a:defRPr>
            </a:lvl5pPr>
            <a:lvl6pPr marL="685800" lvl="5" indent="-38100" algn="l" rtl="0">
              <a:lnSpc>
                <a:spcPct val="90000"/>
              </a:lnSpc>
              <a:spcBef>
                <a:spcPts val="200"/>
              </a:spcBef>
              <a:spcAft>
                <a:spcPts val="300"/>
              </a:spcAft>
              <a:buClr>
                <a:schemeClr val="accent1"/>
              </a:buClr>
              <a:buFont typeface="Noto Symbol"/>
              <a:buChar char=""/>
              <a:defRPr>
                <a:uFillTx/>
              </a:defRPr>
            </a:lvl6pPr>
            <a:lvl7pPr marL="800100" lvl="6" indent="-50800" algn="l" rtl="0">
              <a:lnSpc>
                <a:spcPct val="90000"/>
              </a:lnSpc>
              <a:spcBef>
                <a:spcPts val="200"/>
              </a:spcBef>
              <a:spcAft>
                <a:spcPts val="300"/>
              </a:spcAft>
              <a:buClr>
                <a:schemeClr val="accent1"/>
              </a:buClr>
              <a:buFont typeface="Noto Symbol"/>
              <a:buChar char=""/>
              <a:defRPr>
                <a:uFillTx/>
              </a:defRPr>
            </a:lvl7pPr>
            <a:lvl8pPr marL="914400" lvl="7" indent="-50800" algn="l" rtl="0">
              <a:lnSpc>
                <a:spcPct val="90000"/>
              </a:lnSpc>
              <a:spcBef>
                <a:spcPts val="200"/>
              </a:spcBef>
              <a:spcAft>
                <a:spcPts val="300"/>
              </a:spcAft>
              <a:buClr>
                <a:schemeClr val="accent1"/>
              </a:buClr>
              <a:buFont typeface="Noto Symbol"/>
              <a:buChar char=""/>
              <a:defRPr>
                <a:uFillTx/>
              </a:defRPr>
            </a:lvl8pPr>
            <a:lvl9pPr marL="1016000" lvl="8" indent="-38100" algn="l" rtl="0">
              <a:lnSpc>
                <a:spcPct val="90000"/>
              </a:lnSpc>
              <a:spcBef>
                <a:spcPts val="200"/>
              </a:spcBef>
              <a:spcAft>
                <a:spcPts val="300"/>
              </a:spcAft>
              <a:buClr>
                <a:schemeClr val="accent1"/>
              </a:buClr>
              <a:buFont typeface="Noto Symbol"/>
              <a:buChar char=""/>
              <a:defRPr>
                <a:uFillTx/>
              </a:defRPr>
            </a:lvl9pPr>
          </a:lstStyle>
          <a:p>
            <a:endParaRPr/>
          </a:p>
        </p:txBody>
      </p:sp>
      <p:sp>
        <p:nvSpPr>
          <p:cNvPr id="72" name="Shape 72"/>
          <p:cNvSpPr txBox="1">
            <a:spLocks noGrp="1"/>
          </p:cNvSpPr>
          <p:nvPr>
            <p:ph type="dt" idx="10"/>
          </p:nvPr>
        </p:nvSpPr>
        <p:spPr>
          <a:xfrm>
            <a:off x="768097" y="4853028"/>
            <a:ext cx="1615500" cy="205500"/>
          </a:xfrm>
          <a:prstGeom prst="rect">
            <a:avLst/>
          </a:prstGeom>
          <a:noFill/>
          <a:ln>
            <a:noFill/>
          </a:ln>
        </p:spPr>
        <p:txBody>
          <a:bodyPr wrap="square" lIns="91425" tIns="91425" rIns="91425" bIns="91425" anchor="ctr" anchorCtr="0"/>
          <a:lstStyle>
            <a:lvl1pPr marL="0" marR="0" lvl="0" indent="0" algn="l"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73" name="Shape 73"/>
          <p:cNvSpPr txBox="1">
            <a:spLocks noGrp="1"/>
          </p:cNvSpPr>
          <p:nvPr>
            <p:ph type="ftr" idx="11"/>
          </p:nvPr>
        </p:nvSpPr>
        <p:spPr>
          <a:xfrm>
            <a:off x="3632199" y="4853028"/>
            <a:ext cx="4426200" cy="205500"/>
          </a:xfrm>
          <a:prstGeom prst="rect">
            <a:avLst/>
          </a:prstGeom>
          <a:noFill/>
          <a:ln>
            <a:noFill/>
          </a:ln>
        </p:spPr>
        <p:txBody>
          <a:bodyPr wrap="square" lIns="91425" tIns="91425" rIns="91425" bIns="91425" anchor="ctr" anchorCtr="0"/>
          <a:lstStyle>
            <a:lvl1pPr marL="0" marR="0" lvl="0" indent="0" algn="r"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74" name="Shape 74"/>
          <p:cNvSpPr txBox="1">
            <a:spLocks noGrp="1"/>
          </p:cNvSpPr>
          <p:nvPr>
            <p:ph type="sldNum" idx="12"/>
          </p:nvPr>
        </p:nvSpPr>
        <p:spPr>
          <a:xfrm>
            <a:off x="8128000" y="4853028"/>
            <a:ext cx="730200" cy="205500"/>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800" b="0" i="0" u="none" strike="noStrike" cap="none">
                <a:solidFill>
                  <a:srgbClr val="0C0C0C"/>
                </a:solidFill>
                <a:uFillTx/>
                <a:latin typeface="Arial"/>
                <a:ea typeface="Arial"/>
                <a:cs typeface="Arial"/>
                <a:sym typeface="Arial"/>
              </a:rPr>
              <a:t>‹#›</a:t>
            </a:fld>
            <a:endParaRPr lang="en" sz="800" b="0" i="0" u="none" strike="noStrike" cap="none">
              <a:solidFill>
                <a:srgbClr val="0C0C0C"/>
              </a:solidFill>
              <a:uFillTx/>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5"/>
        <p:cNvGrpSpPr/>
        <p:nvPr/>
      </p:nvGrpSpPr>
      <p:grpSpPr>
        <a:xfrm>
          <a:off x="0" y="0"/>
          <a:ext cx="0" cy="0"/>
          <a:chOff x="0" y="0"/>
          <a:chExt cx="0" cy="0"/>
        </a:xfrm>
      </p:grpSpPr>
      <p:sp>
        <p:nvSpPr>
          <p:cNvPr id="76" name="Shape 76"/>
          <p:cNvSpPr>
            <a:spLocks/>
          </p:cNvSpPr>
          <p:nvPr/>
        </p:nvSpPr>
        <p:spPr>
          <a:xfrm>
            <a:off x="0" y="0"/>
            <a:ext cx="9144000" cy="3429000"/>
          </a:xfrm>
          <a:prstGeom prst="rect">
            <a:avLst/>
          </a:prstGeom>
          <a:solidFill>
            <a:srgbClr val="1D9AA1"/>
          </a:solidFill>
          <a:ln>
            <a:noFill/>
          </a:ln>
        </p:spPr>
        <p:txBody>
          <a:bodyPr wrap="square" lIns="68575" tIns="68575" rIns="68575" bIns="68575" anchor="ctr" anchorCtr="0">
            <a:noAutofit/>
          </a:bodyPr>
          <a:lstStyle/>
          <a:p>
            <a:pPr lvl="0">
              <a:spcBef>
                <a:spcPts val="0"/>
              </a:spcBef>
              <a:buNone/>
            </a:pPr>
            <a:endParaRPr>
              <a:uFillTx/>
            </a:endParaRPr>
          </a:p>
        </p:txBody>
      </p:sp>
      <p:sp>
        <p:nvSpPr>
          <p:cNvPr id="77" name="Shape 77"/>
          <p:cNvSpPr>
            <a:spLocks/>
          </p:cNvSpPr>
          <p:nvPr/>
        </p:nvSpPr>
        <p:spPr>
          <a:xfrm>
            <a:off x="-1" y="0"/>
            <a:ext cx="9144000" cy="3429001"/>
          </a:xfrm>
          <a:custGeom>
            <a:avLst/>
            <a:gdLst/>
            <a:ahLst/>
            <a:cxnLst/>
            <a:rect l="0" t="0" r="0" b="0"/>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wrap="square" lIns="68575" tIns="68575" rIns="68575" bIns="68575" anchor="ctr" anchorCtr="0">
            <a:noAutofit/>
          </a:bodyPr>
          <a:lstStyle/>
          <a:p>
            <a:pPr lvl="0">
              <a:spcBef>
                <a:spcPts val="0"/>
              </a:spcBef>
              <a:buNone/>
            </a:pPr>
            <a:endParaRPr>
              <a:uFillTx/>
            </a:endParaRPr>
          </a:p>
        </p:txBody>
      </p:sp>
      <p:sp>
        <p:nvSpPr>
          <p:cNvPr id="78" name="Shape 78"/>
          <p:cNvSpPr txBox="1">
            <a:spLocks noGrp="1"/>
          </p:cNvSpPr>
          <p:nvPr>
            <p:ph type="title"/>
          </p:nvPr>
        </p:nvSpPr>
        <p:spPr>
          <a:xfrm>
            <a:off x="342900" y="3720103"/>
            <a:ext cx="5829300" cy="1097400"/>
          </a:xfrm>
          <a:prstGeom prst="rect">
            <a:avLst/>
          </a:prstGeom>
          <a:noFill/>
          <a:ln>
            <a:noFill/>
          </a:ln>
        </p:spPr>
        <p:txBody>
          <a:bodyPr wrap="square" lIns="91425" tIns="91425" rIns="91425" bIns="91425" anchor="ctr" anchorCtr="0"/>
          <a:lstStyle>
            <a:lvl1pPr lvl="0" algn="r" rtl="0">
              <a:spcBef>
                <a:spcPts val="0"/>
              </a:spcBef>
              <a:defRPr>
                <a:uFillTx/>
              </a:defRPr>
            </a:lvl1pPr>
            <a:lvl2pPr lvl="1" rtl="0">
              <a:spcBef>
                <a:spcPts val="0"/>
              </a:spcBef>
              <a:defRPr>
                <a:uFillTx/>
              </a:defRPr>
            </a:lvl2pPr>
            <a:lvl3pPr lvl="2" rtl="0">
              <a:spcBef>
                <a:spcPts val="0"/>
              </a:spcBef>
              <a:defRPr>
                <a:uFillTx/>
              </a:defRPr>
            </a:lvl3pPr>
            <a:lvl4pPr lvl="3" rtl="0">
              <a:spcBef>
                <a:spcPts val="0"/>
              </a:spcBef>
              <a:defRPr>
                <a:uFillTx/>
              </a:defRPr>
            </a:lvl4pPr>
            <a:lvl5pPr lvl="4" rtl="0">
              <a:spcBef>
                <a:spcPts val="0"/>
              </a:spcBef>
              <a:defRPr>
                <a:uFillTx/>
              </a:defRPr>
            </a:lvl5pPr>
            <a:lvl6pPr lvl="5" rtl="0">
              <a:spcBef>
                <a:spcPts val="0"/>
              </a:spcBef>
              <a:defRPr>
                <a:uFillTx/>
              </a:defRPr>
            </a:lvl6pPr>
            <a:lvl7pPr lvl="6" rtl="0">
              <a:spcBef>
                <a:spcPts val="0"/>
              </a:spcBef>
              <a:defRPr>
                <a:uFillTx/>
              </a:defRPr>
            </a:lvl7pPr>
            <a:lvl8pPr lvl="7" rtl="0">
              <a:spcBef>
                <a:spcPts val="0"/>
              </a:spcBef>
              <a:defRPr>
                <a:uFillTx/>
              </a:defRPr>
            </a:lvl8pPr>
            <a:lvl9pPr lvl="8" rtl="0">
              <a:spcBef>
                <a:spcPts val="0"/>
              </a:spcBef>
              <a:defRPr>
                <a:uFillTx/>
              </a:defRPr>
            </a:lvl9pPr>
          </a:lstStyle>
          <a:p>
            <a:endParaRPr/>
          </a:p>
        </p:txBody>
      </p:sp>
      <p:sp>
        <p:nvSpPr>
          <p:cNvPr id="79" name="Shape 79"/>
          <p:cNvSpPr txBox="1">
            <a:spLocks noGrp="1"/>
          </p:cNvSpPr>
          <p:nvPr>
            <p:ph type="body" idx="1"/>
          </p:nvPr>
        </p:nvSpPr>
        <p:spPr>
          <a:xfrm>
            <a:off x="6457950" y="3720103"/>
            <a:ext cx="2400300" cy="1097400"/>
          </a:xfrm>
          <a:prstGeom prst="rect">
            <a:avLst/>
          </a:prstGeom>
          <a:noFill/>
          <a:ln>
            <a:noFill/>
          </a:ln>
        </p:spPr>
        <p:txBody>
          <a:bodyPr wrap="square" lIns="91425" tIns="91425" rIns="91425" bIns="91425" anchor="ctr" anchorCtr="0"/>
          <a:lstStyle>
            <a:lvl1pPr marL="0" lvl="0" indent="0" rtl="0">
              <a:lnSpc>
                <a:spcPct val="100000"/>
              </a:lnSpc>
              <a:spcBef>
                <a:spcPts val="0"/>
              </a:spcBef>
              <a:buClr>
                <a:srgbClr val="0C0C0C"/>
              </a:buClr>
              <a:buNone/>
              <a:defRPr>
                <a:uFillTx/>
              </a:defRPr>
            </a:lvl1pPr>
            <a:lvl2pPr marL="342900" lvl="1" indent="0" rtl="0">
              <a:spcBef>
                <a:spcPts val="0"/>
              </a:spcBef>
              <a:buClr>
                <a:srgbClr val="888888"/>
              </a:buClr>
              <a:buNone/>
              <a:defRPr>
                <a:uFillTx/>
              </a:defRPr>
            </a:lvl2pPr>
            <a:lvl3pPr marL="685800" lvl="2" indent="0" rtl="0">
              <a:spcBef>
                <a:spcPts val="0"/>
              </a:spcBef>
              <a:buClr>
                <a:srgbClr val="888888"/>
              </a:buClr>
              <a:buNone/>
              <a:defRPr>
                <a:uFillTx/>
              </a:defRPr>
            </a:lvl3pPr>
            <a:lvl4pPr marL="1028700" lvl="3" indent="0" rtl="0">
              <a:spcBef>
                <a:spcPts val="0"/>
              </a:spcBef>
              <a:buClr>
                <a:srgbClr val="888888"/>
              </a:buClr>
              <a:buNone/>
              <a:defRPr>
                <a:uFillTx/>
              </a:defRPr>
            </a:lvl4pPr>
            <a:lvl5pPr marL="1371600" lvl="4" indent="0" rtl="0">
              <a:spcBef>
                <a:spcPts val="0"/>
              </a:spcBef>
              <a:buClr>
                <a:srgbClr val="888888"/>
              </a:buClr>
              <a:buNone/>
              <a:defRPr>
                <a:uFillTx/>
              </a:defRPr>
            </a:lvl5pPr>
            <a:lvl6pPr marL="1714500" lvl="5" indent="0" rtl="0">
              <a:spcBef>
                <a:spcPts val="0"/>
              </a:spcBef>
              <a:buClr>
                <a:srgbClr val="888888"/>
              </a:buClr>
              <a:buNone/>
              <a:defRPr>
                <a:uFillTx/>
              </a:defRPr>
            </a:lvl6pPr>
            <a:lvl7pPr marL="2057400" lvl="6" indent="0" rtl="0">
              <a:spcBef>
                <a:spcPts val="0"/>
              </a:spcBef>
              <a:buClr>
                <a:srgbClr val="888888"/>
              </a:buClr>
              <a:buNone/>
              <a:defRPr>
                <a:uFillTx/>
              </a:defRPr>
            </a:lvl7pPr>
            <a:lvl8pPr marL="2400300" lvl="7" indent="0" rtl="0">
              <a:spcBef>
                <a:spcPts val="0"/>
              </a:spcBef>
              <a:buClr>
                <a:srgbClr val="888888"/>
              </a:buClr>
              <a:buNone/>
              <a:defRPr>
                <a:uFillTx/>
              </a:defRPr>
            </a:lvl8pPr>
            <a:lvl9pPr marL="2743200" lvl="8" indent="0" rtl="0">
              <a:spcBef>
                <a:spcPts val="0"/>
              </a:spcBef>
              <a:buClr>
                <a:srgbClr val="888888"/>
              </a:buClr>
              <a:buNone/>
              <a:defRPr>
                <a:uFillTx/>
              </a:defRPr>
            </a:lvl9pPr>
          </a:lstStyle>
          <a:p>
            <a:endParaRPr/>
          </a:p>
        </p:txBody>
      </p:sp>
      <p:sp>
        <p:nvSpPr>
          <p:cNvPr id="80" name="Shape 80"/>
          <p:cNvSpPr txBox="1">
            <a:spLocks noGrp="1"/>
          </p:cNvSpPr>
          <p:nvPr>
            <p:ph type="dt" idx="10"/>
          </p:nvPr>
        </p:nvSpPr>
        <p:spPr>
          <a:xfrm>
            <a:off x="768097" y="4853028"/>
            <a:ext cx="1615500" cy="205500"/>
          </a:xfrm>
          <a:prstGeom prst="rect">
            <a:avLst/>
          </a:prstGeom>
          <a:noFill/>
          <a:ln>
            <a:noFill/>
          </a:ln>
        </p:spPr>
        <p:txBody>
          <a:bodyPr wrap="square" lIns="91425" tIns="91425" rIns="91425" bIns="91425" anchor="ctr" anchorCtr="0"/>
          <a:lstStyle>
            <a:lvl1pPr marL="0" marR="0" lvl="0" indent="0" algn="l"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81" name="Shape 81"/>
          <p:cNvSpPr txBox="1">
            <a:spLocks noGrp="1"/>
          </p:cNvSpPr>
          <p:nvPr>
            <p:ph type="ftr" idx="11"/>
          </p:nvPr>
        </p:nvSpPr>
        <p:spPr>
          <a:xfrm>
            <a:off x="3632199" y="4853028"/>
            <a:ext cx="4426200" cy="205500"/>
          </a:xfrm>
          <a:prstGeom prst="rect">
            <a:avLst/>
          </a:prstGeom>
          <a:noFill/>
          <a:ln>
            <a:noFill/>
          </a:ln>
        </p:spPr>
        <p:txBody>
          <a:bodyPr wrap="square" lIns="91425" tIns="91425" rIns="91425" bIns="91425" anchor="ctr" anchorCtr="0"/>
          <a:lstStyle>
            <a:lvl1pPr marL="0" marR="0" lvl="0" indent="0" algn="r" rtl="0">
              <a:spcBef>
                <a:spcPts val="0"/>
              </a:spcBef>
              <a:defRPr>
                <a:uFillTx/>
              </a:defRPr>
            </a:lvl1pPr>
            <a:lvl2pPr marL="342900" marR="0" lvl="1" indent="0" algn="l" rtl="0">
              <a:spcBef>
                <a:spcPts val="0"/>
              </a:spcBef>
              <a:defRPr>
                <a:uFillTx/>
              </a:defRPr>
            </a:lvl2pPr>
            <a:lvl3pPr marL="685800" marR="0" lvl="2" indent="0" algn="l" rtl="0">
              <a:spcBef>
                <a:spcPts val="0"/>
              </a:spcBef>
              <a:defRPr>
                <a:uFillTx/>
              </a:defRPr>
            </a:lvl3pPr>
            <a:lvl4pPr marL="1028700" marR="0" lvl="3" indent="0" algn="l" rtl="0">
              <a:spcBef>
                <a:spcPts val="0"/>
              </a:spcBef>
              <a:defRPr>
                <a:uFillTx/>
              </a:defRPr>
            </a:lvl4pPr>
            <a:lvl5pPr marL="1371600" marR="0" lvl="4" indent="0" algn="l" rtl="0">
              <a:spcBef>
                <a:spcPts val="0"/>
              </a:spcBef>
              <a:defRPr>
                <a:uFillTx/>
              </a:defRPr>
            </a:lvl5pPr>
            <a:lvl6pPr marL="1714500" marR="0" lvl="5" indent="0" algn="l" rtl="0">
              <a:spcBef>
                <a:spcPts val="0"/>
              </a:spcBef>
              <a:defRPr>
                <a:uFillTx/>
              </a:defRPr>
            </a:lvl6pPr>
            <a:lvl7pPr marL="2057400" marR="0" lvl="6" indent="0" algn="l" rtl="0">
              <a:spcBef>
                <a:spcPts val="0"/>
              </a:spcBef>
              <a:defRPr>
                <a:uFillTx/>
              </a:defRPr>
            </a:lvl7pPr>
            <a:lvl8pPr marL="2400300" marR="0" lvl="7" indent="0" algn="l" rtl="0">
              <a:spcBef>
                <a:spcPts val="0"/>
              </a:spcBef>
              <a:defRPr>
                <a:uFillTx/>
              </a:defRPr>
            </a:lvl8pPr>
            <a:lvl9pPr marL="2743200" marR="0" lvl="8" indent="0" algn="l" rtl="0">
              <a:spcBef>
                <a:spcPts val="0"/>
              </a:spcBef>
              <a:defRPr>
                <a:uFillTx/>
              </a:defRPr>
            </a:lvl9pPr>
          </a:lstStyle>
          <a:p>
            <a:endParaRPr/>
          </a:p>
        </p:txBody>
      </p:sp>
      <p:sp>
        <p:nvSpPr>
          <p:cNvPr id="82" name="Shape 82"/>
          <p:cNvSpPr txBox="1">
            <a:spLocks noGrp="1"/>
          </p:cNvSpPr>
          <p:nvPr>
            <p:ph type="sldNum" idx="12"/>
          </p:nvPr>
        </p:nvSpPr>
        <p:spPr>
          <a:xfrm>
            <a:off x="8128000" y="4853028"/>
            <a:ext cx="730200" cy="205500"/>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800" b="0" i="0" u="none" strike="noStrike" cap="none">
                <a:solidFill>
                  <a:srgbClr val="0C0C0C"/>
                </a:solidFill>
                <a:uFillTx/>
                <a:latin typeface="Arial"/>
                <a:ea typeface="Arial"/>
                <a:cs typeface="Arial"/>
                <a:sym typeface="Arial"/>
              </a:rPr>
              <a:t>‹#›</a:t>
            </a:fld>
            <a:endParaRPr lang="en" sz="800" b="0" i="0" u="none" strike="noStrike" cap="none">
              <a:solidFill>
                <a:srgbClr val="0C0C0C"/>
              </a:solidFill>
              <a:uFillTx/>
              <a:latin typeface="Arial"/>
              <a:ea typeface="Arial"/>
              <a:cs typeface="Arial"/>
              <a:sym typeface="Arial"/>
            </a:endParaRPr>
          </a:p>
        </p:txBody>
      </p:sp>
      <p:cxnSp>
        <p:nvCxnSpPr>
          <p:cNvPr id="83" name="Shape 83"/>
          <p:cNvCxnSpPr/>
          <p:nvPr/>
        </p:nvCxnSpPr>
        <p:spPr>
          <a:xfrm rot="10800000">
            <a:off x="6290132" y="3948079"/>
            <a:ext cx="0" cy="685800"/>
          </a:xfrm>
          <a:prstGeom prst="straightConnector1">
            <a:avLst/>
          </a:prstGeom>
          <a:noFill/>
          <a:ln w="19050" cap="flat" cmpd="sng">
            <a:solidFill>
              <a:srgbClr val="1482AB"/>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a:spLocks/>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a:spLocks/>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uFillTx/>
              </a:defRPr>
            </a:lvl1pPr>
            <a:lvl2pPr lvl="1">
              <a:spcBef>
                <a:spcPts val="0"/>
              </a:spcBef>
              <a:buSzPct val="100000"/>
              <a:defRPr sz="3600">
                <a:uFillTx/>
              </a:defRPr>
            </a:lvl2pPr>
            <a:lvl3pPr lvl="2">
              <a:spcBef>
                <a:spcPts val="0"/>
              </a:spcBef>
              <a:buSzPct val="100000"/>
              <a:defRPr sz="3600">
                <a:uFillTx/>
              </a:defRPr>
            </a:lvl3pPr>
            <a:lvl4pPr lvl="3">
              <a:spcBef>
                <a:spcPts val="0"/>
              </a:spcBef>
              <a:buSzPct val="100000"/>
              <a:defRPr sz="3600">
                <a:uFillTx/>
              </a:defRPr>
            </a:lvl4pPr>
            <a:lvl5pPr lvl="4">
              <a:spcBef>
                <a:spcPts val="0"/>
              </a:spcBef>
              <a:buSzPct val="100000"/>
              <a:defRPr sz="3600">
                <a:uFillTx/>
              </a:defRPr>
            </a:lvl5pPr>
            <a:lvl6pPr lvl="5">
              <a:spcBef>
                <a:spcPts val="0"/>
              </a:spcBef>
              <a:buSzPct val="100000"/>
              <a:defRPr sz="3600">
                <a:uFillTx/>
              </a:defRPr>
            </a:lvl6pPr>
            <a:lvl7pPr lvl="6">
              <a:spcBef>
                <a:spcPts val="0"/>
              </a:spcBef>
              <a:buSzPct val="100000"/>
              <a:defRPr sz="3600">
                <a:uFillTx/>
              </a:defRPr>
            </a:lvl7pPr>
            <a:lvl8pPr lvl="7">
              <a:spcBef>
                <a:spcPts val="0"/>
              </a:spcBef>
              <a:buSzPct val="100000"/>
              <a:defRPr sz="3600">
                <a:uFillTx/>
              </a:defRPr>
            </a:lvl8pPr>
            <a:lvl9pPr lvl="8">
              <a:spcBef>
                <a:spcPts val="0"/>
              </a:spcBef>
              <a:buSzPct val="100000"/>
              <a:defRPr sz="3600">
                <a:uFillTx/>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uFillTx/>
              </a:rPr>
              <a:t>‹#›</a:t>
            </a:fld>
            <a:endParaRPr lang="en">
              <a:solidFill>
                <a:schemeClr val="accent1"/>
              </a:solidFill>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a:spLocks/>
          </p:cNvSpPr>
          <p:nvPr/>
        </p:nvSpPr>
        <p:spPr>
          <a:xfrm>
            <a:off x="0" y="0"/>
            <a:ext cx="431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21" name="Shape 21"/>
          <p:cNvSpPr>
            <a:spLocks/>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a:spLocks/>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wrap="square" lIns="91425" tIns="91425" rIns="91425" bIns="91425" anchor="t" anchorCtr="0"/>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wrap="square" lIns="91425" tIns="91425" rIns="91425" bIns="91425" anchor="t" anchorCtr="0"/>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a:spLocks/>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28" name="Shape 28"/>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wrap="square" lIns="91425" tIns="91425" rIns="91425" bIns="91425" anchor="t" anchorCtr="0"/>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wrap="square" lIns="91425" tIns="91425" rIns="91425" bIns="91425" anchor="t" anchorCtr="0"/>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a:spLocks/>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34" name="Shape 34"/>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a:spLocks/>
          </p:cNvSpPr>
          <p:nvPr/>
        </p:nvSpPr>
        <p:spPr>
          <a:xfrm>
            <a:off x="0" y="0"/>
            <a:ext cx="37644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38" name="Shape 38"/>
          <p:cNvSpPr txBox="1">
            <a:spLocks noGrp="1"/>
          </p:cNvSpPr>
          <p:nvPr>
            <p:ph type="title"/>
          </p:nvPr>
        </p:nvSpPr>
        <p:spPr>
          <a:xfrm>
            <a:off x="311725" y="500925"/>
            <a:ext cx="3127500" cy="1829100"/>
          </a:xfrm>
          <a:prstGeom prst="rect">
            <a:avLst/>
          </a:prstGeom>
        </p:spPr>
        <p:txBody>
          <a:bodyPr wrap="square" lIns="91425" tIns="91425" rIns="91425" bIns="91425" anchor="t" anchorCtr="0"/>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wrap="square" lIns="91425" tIns="91425" rIns="91425" bIns="91425" anchor="t" anchorCtr="0"/>
          <a:lstStyle>
            <a:lvl1pPr lvl="0">
              <a:spcBef>
                <a:spcPts val="0"/>
              </a:spcBef>
              <a:buClr>
                <a:schemeClr val="accent2"/>
              </a:buClr>
              <a:defRPr>
                <a:solidFill>
                  <a:schemeClr val="accent2"/>
                </a:solidFill>
                <a:uFillTx/>
              </a:defRPr>
            </a:lvl1pPr>
            <a:lvl2pPr lvl="1">
              <a:spcBef>
                <a:spcPts val="0"/>
              </a:spcBef>
              <a:buClr>
                <a:schemeClr val="accent2"/>
              </a:buClr>
              <a:defRPr>
                <a:solidFill>
                  <a:schemeClr val="accent2"/>
                </a:solidFill>
                <a:uFillTx/>
              </a:defRPr>
            </a:lvl2pPr>
            <a:lvl3pPr lvl="2">
              <a:spcBef>
                <a:spcPts val="0"/>
              </a:spcBef>
              <a:buClr>
                <a:schemeClr val="accent2"/>
              </a:buClr>
              <a:defRPr>
                <a:solidFill>
                  <a:schemeClr val="accent2"/>
                </a:solidFill>
                <a:uFillTx/>
              </a:defRPr>
            </a:lvl3pPr>
            <a:lvl4pPr lvl="3">
              <a:spcBef>
                <a:spcPts val="0"/>
              </a:spcBef>
              <a:buClr>
                <a:schemeClr val="accent2"/>
              </a:buClr>
              <a:defRPr>
                <a:solidFill>
                  <a:schemeClr val="accent2"/>
                </a:solidFill>
                <a:uFillTx/>
              </a:defRPr>
            </a:lvl4pPr>
            <a:lvl5pPr lvl="4">
              <a:spcBef>
                <a:spcPts val="0"/>
              </a:spcBef>
              <a:buClr>
                <a:schemeClr val="accent2"/>
              </a:buClr>
              <a:defRPr>
                <a:solidFill>
                  <a:schemeClr val="accent2"/>
                </a:solidFill>
                <a:uFillTx/>
              </a:defRPr>
            </a:lvl5pPr>
            <a:lvl6pPr lvl="5">
              <a:spcBef>
                <a:spcPts val="0"/>
              </a:spcBef>
              <a:buClr>
                <a:schemeClr val="accent2"/>
              </a:buClr>
              <a:defRPr>
                <a:solidFill>
                  <a:schemeClr val="accent2"/>
                </a:solidFill>
                <a:uFillTx/>
              </a:defRPr>
            </a:lvl6pPr>
            <a:lvl7pPr lvl="6">
              <a:spcBef>
                <a:spcPts val="0"/>
              </a:spcBef>
              <a:buClr>
                <a:schemeClr val="accent2"/>
              </a:buClr>
              <a:defRPr>
                <a:solidFill>
                  <a:schemeClr val="accent2"/>
                </a:solidFill>
                <a:uFillTx/>
              </a:defRPr>
            </a:lvl7pPr>
            <a:lvl8pPr lvl="7">
              <a:spcBef>
                <a:spcPts val="0"/>
              </a:spcBef>
              <a:buClr>
                <a:schemeClr val="accent2"/>
              </a:buClr>
              <a:defRPr>
                <a:solidFill>
                  <a:schemeClr val="accent2"/>
                </a:solidFill>
                <a:uFillTx/>
              </a:defRPr>
            </a:lvl8pPr>
            <a:lvl9pPr lvl="8">
              <a:spcBef>
                <a:spcPts val="0"/>
              </a:spcBef>
              <a:buClr>
                <a:schemeClr val="accent2"/>
              </a:buClr>
              <a:defRPr>
                <a:solidFill>
                  <a:schemeClr val="accent2"/>
                </a:solidFill>
                <a:uFillTx/>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wrap="square" lIns="91425" tIns="91425" rIns="91425" bIns="91425" anchor="ctr" anchorCtr="0"/>
          <a:lstStyle>
            <a:lvl1pPr lvl="0">
              <a:spcBef>
                <a:spcPts val="0"/>
              </a:spcBef>
              <a:buSzPct val="100000"/>
              <a:defRPr sz="3600">
                <a:uFillTx/>
              </a:defRPr>
            </a:lvl1pPr>
            <a:lvl2pPr lvl="1">
              <a:spcBef>
                <a:spcPts val="0"/>
              </a:spcBef>
              <a:buSzPct val="100000"/>
              <a:defRPr sz="3600">
                <a:uFillTx/>
              </a:defRPr>
            </a:lvl2pPr>
            <a:lvl3pPr lvl="2">
              <a:spcBef>
                <a:spcPts val="0"/>
              </a:spcBef>
              <a:buSzPct val="100000"/>
              <a:defRPr sz="3600">
                <a:uFillTx/>
              </a:defRPr>
            </a:lvl3pPr>
            <a:lvl4pPr lvl="3">
              <a:spcBef>
                <a:spcPts val="0"/>
              </a:spcBef>
              <a:buSzPct val="100000"/>
              <a:defRPr sz="3600">
                <a:uFillTx/>
              </a:defRPr>
            </a:lvl4pPr>
            <a:lvl5pPr lvl="4">
              <a:spcBef>
                <a:spcPts val="0"/>
              </a:spcBef>
              <a:buSzPct val="100000"/>
              <a:defRPr sz="3600">
                <a:uFillTx/>
              </a:defRPr>
            </a:lvl5pPr>
            <a:lvl6pPr lvl="5">
              <a:spcBef>
                <a:spcPts val="0"/>
              </a:spcBef>
              <a:buSzPct val="100000"/>
              <a:defRPr sz="3600">
                <a:uFillTx/>
              </a:defRPr>
            </a:lvl6pPr>
            <a:lvl7pPr lvl="6">
              <a:spcBef>
                <a:spcPts val="0"/>
              </a:spcBef>
              <a:buSzPct val="100000"/>
              <a:defRPr sz="3600">
                <a:uFillTx/>
              </a:defRPr>
            </a:lvl7pPr>
            <a:lvl8pPr lvl="7">
              <a:spcBef>
                <a:spcPts val="0"/>
              </a:spcBef>
              <a:buSzPct val="100000"/>
              <a:defRPr sz="3600">
                <a:uFillTx/>
              </a:defRPr>
            </a:lvl8pPr>
            <a:lvl9pPr lvl="8">
              <a:spcBef>
                <a:spcPts val="0"/>
              </a:spcBef>
              <a:buSzPct val="100000"/>
              <a:defRPr sz="3600">
                <a:uFillTx/>
              </a:defRPr>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uFillTx/>
              </a:rPr>
              <a:t>‹#›</a:t>
            </a:fld>
            <a:endParaRPr lang="en">
              <a:solidFill>
                <a:schemeClr val="accent1"/>
              </a:solidFill>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a:spLocks/>
          </p:cNvSpPr>
          <p:nvPr/>
        </p:nvSpPr>
        <p:spPr>
          <a:xfrm>
            <a:off x="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46" name="Shape 46"/>
          <p:cNvSpPr txBox="1">
            <a:spLocks noGrp="1"/>
          </p:cNvSpPr>
          <p:nvPr>
            <p:ph type="title"/>
          </p:nvPr>
        </p:nvSpPr>
        <p:spPr>
          <a:xfrm>
            <a:off x="311300" y="500925"/>
            <a:ext cx="3704400" cy="2049600"/>
          </a:xfrm>
          <a:prstGeom prst="rect">
            <a:avLst/>
          </a:prstGeom>
        </p:spPr>
        <p:txBody>
          <a:bodyPr wrap="square" lIns="91425" tIns="91425" rIns="91425" bIns="91425" anchor="t" anchorCtr="0"/>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1600">
                <a:solidFill>
                  <a:schemeClr val="accent2"/>
                </a:solidFill>
                <a:uFillTx/>
              </a:defRPr>
            </a:lvl1pPr>
            <a:lvl2pPr lvl="1">
              <a:lnSpc>
                <a:spcPct val="100000"/>
              </a:lnSpc>
              <a:spcBef>
                <a:spcPts val="0"/>
              </a:spcBef>
              <a:spcAft>
                <a:spcPts val="0"/>
              </a:spcAft>
              <a:buClr>
                <a:schemeClr val="accent2"/>
              </a:buClr>
              <a:buSzPct val="100000"/>
              <a:buNone/>
              <a:defRPr sz="1600">
                <a:solidFill>
                  <a:schemeClr val="accent2"/>
                </a:solidFill>
                <a:uFillTx/>
              </a:defRPr>
            </a:lvl2pPr>
            <a:lvl3pPr lvl="2">
              <a:lnSpc>
                <a:spcPct val="100000"/>
              </a:lnSpc>
              <a:spcBef>
                <a:spcPts val="0"/>
              </a:spcBef>
              <a:spcAft>
                <a:spcPts val="0"/>
              </a:spcAft>
              <a:buClr>
                <a:schemeClr val="accent2"/>
              </a:buClr>
              <a:buSzPct val="100000"/>
              <a:buNone/>
              <a:defRPr sz="1600">
                <a:solidFill>
                  <a:schemeClr val="accent2"/>
                </a:solidFill>
                <a:uFillTx/>
              </a:defRPr>
            </a:lvl3pPr>
            <a:lvl4pPr lvl="3">
              <a:lnSpc>
                <a:spcPct val="100000"/>
              </a:lnSpc>
              <a:spcBef>
                <a:spcPts val="0"/>
              </a:spcBef>
              <a:spcAft>
                <a:spcPts val="0"/>
              </a:spcAft>
              <a:buClr>
                <a:schemeClr val="accent2"/>
              </a:buClr>
              <a:buSzPct val="100000"/>
              <a:buNone/>
              <a:defRPr sz="1600">
                <a:solidFill>
                  <a:schemeClr val="accent2"/>
                </a:solidFill>
                <a:uFillTx/>
              </a:defRPr>
            </a:lvl4pPr>
            <a:lvl5pPr lvl="4">
              <a:lnSpc>
                <a:spcPct val="100000"/>
              </a:lnSpc>
              <a:spcBef>
                <a:spcPts val="0"/>
              </a:spcBef>
              <a:spcAft>
                <a:spcPts val="0"/>
              </a:spcAft>
              <a:buClr>
                <a:schemeClr val="accent2"/>
              </a:buClr>
              <a:buSzPct val="100000"/>
              <a:buNone/>
              <a:defRPr sz="1600">
                <a:solidFill>
                  <a:schemeClr val="accent2"/>
                </a:solidFill>
                <a:uFillTx/>
              </a:defRPr>
            </a:lvl5pPr>
            <a:lvl6pPr lvl="5">
              <a:lnSpc>
                <a:spcPct val="100000"/>
              </a:lnSpc>
              <a:spcBef>
                <a:spcPts val="0"/>
              </a:spcBef>
              <a:spcAft>
                <a:spcPts val="0"/>
              </a:spcAft>
              <a:buClr>
                <a:schemeClr val="accent2"/>
              </a:buClr>
              <a:buSzPct val="100000"/>
              <a:buNone/>
              <a:defRPr sz="1600">
                <a:solidFill>
                  <a:schemeClr val="accent2"/>
                </a:solidFill>
                <a:uFillTx/>
              </a:defRPr>
            </a:lvl6pPr>
            <a:lvl7pPr lvl="6">
              <a:lnSpc>
                <a:spcPct val="100000"/>
              </a:lnSpc>
              <a:spcBef>
                <a:spcPts val="0"/>
              </a:spcBef>
              <a:spcAft>
                <a:spcPts val="0"/>
              </a:spcAft>
              <a:buClr>
                <a:schemeClr val="accent2"/>
              </a:buClr>
              <a:buSzPct val="100000"/>
              <a:buNone/>
              <a:defRPr sz="1600">
                <a:solidFill>
                  <a:schemeClr val="accent2"/>
                </a:solidFill>
                <a:uFillTx/>
              </a:defRPr>
            </a:lvl7pPr>
            <a:lvl8pPr lvl="7">
              <a:lnSpc>
                <a:spcPct val="100000"/>
              </a:lnSpc>
              <a:spcBef>
                <a:spcPts val="0"/>
              </a:spcBef>
              <a:spcAft>
                <a:spcPts val="0"/>
              </a:spcAft>
              <a:buClr>
                <a:schemeClr val="accent2"/>
              </a:buClr>
              <a:buSzPct val="100000"/>
              <a:buNone/>
              <a:defRPr sz="1600">
                <a:solidFill>
                  <a:schemeClr val="accent2"/>
                </a:solidFill>
                <a:uFillTx/>
              </a:defRPr>
            </a:lvl8pPr>
            <a:lvl9pPr lvl="8">
              <a:lnSpc>
                <a:spcPct val="100000"/>
              </a:lnSpc>
              <a:spcBef>
                <a:spcPts val="0"/>
              </a:spcBef>
              <a:spcAft>
                <a:spcPts val="0"/>
              </a:spcAft>
              <a:buClr>
                <a:schemeClr val="accent2"/>
              </a:buClr>
              <a:buSzPct val="100000"/>
              <a:buNone/>
              <a:defRPr sz="1600">
                <a:solidFill>
                  <a:schemeClr val="accent2"/>
                </a:solidFill>
                <a:uFillTx/>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wrap="square" lIns="91425" tIns="91425" rIns="91425" bIns="91425" anchor="t" anchorCtr="0"/>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a:spLocks/>
          </p:cNvSpPr>
          <p:nvPr/>
        </p:nvSpPr>
        <p:spPr>
          <a:xfrm>
            <a:off x="0" y="4369000"/>
            <a:ext cx="9144000" cy="7743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uFillTx/>
            </a:endParaRPr>
          </a:p>
        </p:txBody>
      </p:sp>
      <p:sp>
        <p:nvSpPr>
          <p:cNvPr id="52" name="Shape 52"/>
          <p:cNvSpPr txBox="1">
            <a:spLocks noGrp="1"/>
          </p:cNvSpPr>
          <p:nvPr>
            <p:ph type="body" idx="1"/>
          </p:nvPr>
        </p:nvSpPr>
        <p:spPr>
          <a:xfrm>
            <a:off x="311700" y="4521400"/>
            <a:ext cx="7979400" cy="4605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Font typeface="Merriweather"/>
              <a:buNone/>
              <a:defRPr>
                <a:solidFill>
                  <a:schemeClr val="lt1"/>
                </a:solidFill>
                <a:uFillTx/>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uFillTx/>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300">
                <a:solidFill>
                  <a:schemeClr val="dk2"/>
                </a:solidFill>
                <a:uFillTx/>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uFillTx/>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uFillTx/>
                <a:latin typeface="Roboto"/>
                <a:ea typeface="Roboto"/>
                <a:cs typeface="Roboto"/>
                <a:sym typeface="Roboto"/>
              </a:rPr>
              <a:t>‹#›</a:t>
            </a:fld>
            <a:endParaRPr lang="en" sz="1000">
              <a:solidFill>
                <a:schemeClr val="dk2"/>
              </a:solidFill>
              <a:uFillTx/>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gNXRKhAHV4o" TargetMode="External"/><Relationship Id="rId5" Type="http://schemas.openxmlformats.org/officeDocument/2006/relationships/comments" Target="../comments/commen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hyperlink" Target="https://www.google.com/search?q=adoption&amp;rlz=1C1NHXL_enUS727US727&amp;source=lnms&amp;tbm=isch&amp;sa=X&amp;ved=0ahUKEwjogPDRzubXAhVIMSYKHVL6An4Q_AUICygC&amp;biw=1280&amp;bih=844#imgrc=3tcEYsPz9xXvUM:" TargetMode="External"/><Relationship Id="rId3" Type="http://schemas.openxmlformats.org/officeDocument/2006/relationships/hyperlink" Target="http://www.blackwestchester.com/wp-content/uploads/2016/08/main-slider-image1.png" TargetMode="External"/><Relationship Id="rId7" Type="http://schemas.openxmlformats.org/officeDocument/2006/relationships/hyperlink" Target="NULL" TargetMode="External"/><Relationship Id="rId12" Type="http://schemas.openxmlformats.org/officeDocument/2006/relationships/hyperlink" Target="https://www.google.com/search?q=social+justice&amp;source=lnms&amp;tbm=isch&amp;sa=X&amp;ved=0ahUKEwiu47uNzezWAhVIjVQKHc4QDB0Q_AUICygC&amp;biw=1366&amp;bih=662#imgrc=JyVqKgpUto3w1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NULL" TargetMode="External"/><Relationship Id="rId11" Type="http://schemas.openxmlformats.org/officeDocument/2006/relationships/hyperlink" Target="http://www.chronicle.com/blogs/linguafranca/files/2017/07/thinkingwriting4cae69b8a905185b40745c6103a82381_400x400.png" TargetMode="External"/><Relationship Id="rId5" Type="http://schemas.openxmlformats.org/officeDocument/2006/relationships/hyperlink" Target="NULL" TargetMode="External"/><Relationship Id="rId10" Type="http://schemas.openxmlformats.org/officeDocument/2006/relationships/hyperlink" Target="NULL" TargetMode="External"/><Relationship Id="rId4" Type="http://schemas.openxmlformats.org/officeDocument/2006/relationships/hyperlink" Target="https://www.google.com/search?rlz=1C9BKJA_enUS707US707&amp;hl=en-US&amp;biw=1024&amp;bih=653&amp;tbm=isch&amp;sa=1&amp;ei=GQANWtCrDcHYmwH55aXIDQ&amp;q=thank+you+for+sharing&amp;oq=thank+you+for+sharing&amp;gs_l=mobile-gws-img.3..0l5.5107.13730.0.13859.43.32.11.0.0.0.274.4259.0j28j2.30.0....0...1..64.mobile-gws-img..16.27.2766...35i39k1j0i67k1j0i10i67k1.127.hUb9qd-02Bw#imgrc=mMLWfaoUbSWIjM:" TargetMode="External"/><Relationship Id="rId9" Type="http://schemas.openxmlformats.org/officeDocument/2006/relationships/hyperlink" Target="NUL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omments" Target="../comments/comment3.xml"/><Relationship Id="rId5" Type="http://schemas.openxmlformats.org/officeDocument/2006/relationships/image" Target="../media/image11.png"/><Relationship Id="rId4" Type="http://schemas.openxmlformats.org/officeDocument/2006/relationships/hyperlink" Target="https://www.theguardian.com/us-news/2017/apr/28/us-homelessness-crisis-volunteer-donate-speakable" TargetMode="Externa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157877" y="3159756"/>
            <a:ext cx="7199664" cy="2052600"/>
          </a:xfrm>
          <a:prstGeom prst="rect">
            <a:avLst/>
          </a:prstGeom>
          <a:noFill/>
          <a:ln>
            <a:noFill/>
          </a:ln>
        </p:spPr>
        <p:txBody>
          <a:bodyPr wrap="square" lIns="68575" tIns="34275" rIns="68575" bIns="34275" anchor="ctr" anchorCtr="0">
            <a:noAutofit/>
          </a:bodyPr>
          <a:lstStyle/>
          <a:p>
            <a:pPr lvl="0" algn="ctr" rtl="0">
              <a:lnSpc>
                <a:spcPct val="115000"/>
              </a:lnSpc>
              <a:spcBef>
                <a:spcPts val="0"/>
              </a:spcBef>
              <a:buClr>
                <a:srgbClr val="000000"/>
              </a:buClr>
              <a:buSzPct val="36666"/>
              <a:buFont typeface="Arial"/>
              <a:buNone/>
            </a:pPr>
            <a:r>
              <a:rPr lang="en" sz="3000" b="1" dirty="0">
                <a:solidFill>
                  <a:srgbClr val="FFFFFF"/>
                </a:solidFill>
                <a:uFillTx/>
                <a:latin typeface="Calibri"/>
                <a:ea typeface="Calibri"/>
                <a:cs typeface="Calibri"/>
                <a:sym typeface="Calibri"/>
              </a:rPr>
              <a:t>Justice League: Writing to Save Your World </a:t>
            </a:r>
          </a:p>
          <a:p>
            <a:pPr lvl="0" algn="ctr" rtl="0">
              <a:lnSpc>
                <a:spcPct val="115000"/>
              </a:lnSpc>
              <a:spcBef>
                <a:spcPts val="0"/>
              </a:spcBef>
              <a:buClr>
                <a:srgbClr val="000000"/>
              </a:buClr>
              <a:buSzPct val="91666"/>
              <a:buFont typeface="Arial"/>
              <a:buNone/>
            </a:pPr>
            <a:r>
              <a:rPr lang="en" sz="1200" b="1" dirty="0">
                <a:solidFill>
                  <a:srgbClr val="FFFFFF"/>
                </a:solidFill>
                <a:uFillTx/>
                <a:latin typeface="Calibri"/>
                <a:ea typeface="Calibri"/>
                <a:cs typeface="Calibri"/>
                <a:sym typeface="Calibri"/>
              </a:rPr>
              <a:t>By: Kara Holland, Jessie Smallwood, and Sophia Gutierrez</a:t>
            </a:r>
          </a:p>
        </p:txBody>
      </p:sp>
      <p:pic>
        <p:nvPicPr>
          <p:cNvPr id="89" name="Shape 89"/>
          <p:cNvPicPr preferRelativeResize="0"/>
          <p:nvPr/>
        </p:nvPicPr>
        <p:blipFill>
          <a:blip r:embed="rId3"/>
          <a:stretch>
            <a:fillRect/>
          </a:stretch>
        </p:blipFill>
        <p:spPr>
          <a:xfrm>
            <a:off x="152400" y="152400"/>
            <a:ext cx="7600426" cy="3394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68096" y="438912"/>
            <a:ext cx="7290000" cy="1124700"/>
          </a:xfrm>
          <a:prstGeom prst="rect">
            <a:avLst/>
          </a:prstGeom>
        </p:spPr>
        <p:txBody>
          <a:bodyPr wrap="square" lIns="91425" tIns="91425" rIns="91425" bIns="91425" anchor="ctr" anchorCtr="0">
            <a:noAutofit/>
          </a:bodyPr>
          <a:lstStyle/>
          <a:p>
            <a:pPr lvl="0" rtl="0">
              <a:spcBef>
                <a:spcPts val="0"/>
              </a:spcBef>
              <a:buNone/>
            </a:pPr>
            <a:r>
              <a:rPr lang="en-US" sz="4800" dirty="0">
                <a:solidFill>
                  <a:srgbClr val="CC5015"/>
                </a:solidFill>
              </a:rPr>
              <a:t>W</a:t>
            </a:r>
            <a:r>
              <a:rPr lang="en" sz="4800" dirty="0">
                <a:solidFill>
                  <a:srgbClr val="CC5015"/>
                </a:solidFill>
                <a:uFillTx/>
              </a:rPr>
              <a:t>rite </a:t>
            </a:r>
          </a:p>
        </p:txBody>
      </p:sp>
      <p:sp>
        <p:nvSpPr>
          <p:cNvPr id="144" name="Shape 144"/>
          <p:cNvSpPr txBox="1">
            <a:spLocks noGrp="1"/>
          </p:cNvSpPr>
          <p:nvPr>
            <p:ph type="body" idx="1"/>
          </p:nvPr>
        </p:nvSpPr>
        <p:spPr>
          <a:xfrm>
            <a:off x="678185" y="1669544"/>
            <a:ext cx="7551416" cy="30174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None/>
            </a:pPr>
            <a:r>
              <a:rPr lang="en-US" sz="3000" dirty="0">
                <a:solidFill>
                  <a:schemeClr val="accent1"/>
                </a:solidFill>
                <a:highlight>
                  <a:srgbClr val="FFFFFF"/>
                </a:highlight>
                <a:latin typeface="+mj-lt"/>
                <a:ea typeface="Calibri"/>
                <a:cs typeface="Calibri"/>
                <a:sym typeface="Calibri"/>
              </a:rPr>
              <a:t>C</a:t>
            </a:r>
            <a:r>
              <a:rPr lang="en" sz="3000" dirty="0">
                <a:solidFill>
                  <a:schemeClr val="accent1"/>
                </a:solidFill>
                <a:highlight>
                  <a:srgbClr val="FFFFFF"/>
                </a:highlight>
                <a:uFillTx/>
                <a:latin typeface="+mj-lt"/>
                <a:ea typeface="Calibri"/>
                <a:cs typeface="Calibri"/>
                <a:sym typeface="Calibri"/>
              </a:rPr>
              <a:t>hoose one of the topics that you would like to see changed in our society.</a:t>
            </a:r>
            <a:endParaRPr lang="en-US" sz="3000" dirty="0">
              <a:solidFill>
                <a:schemeClr val="accent1"/>
              </a:solidFill>
              <a:highlight>
                <a:srgbClr val="FFFFFF"/>
              </a:highlight>
              <a:uFillTx/>
              <a:latin typeface="+mj-lt"/>
              <a:ea typeface="Calibri"/>
              <a:cs typeface="Calibri"/>
              <a:sym typeface="Calibri"/>
            </a:endParaRPr>
          </a:p>
          <a:p>
            <a:pPr marL="457200" lvl="0" indent="-457200" rtl="0">
              <a:lnSpc>
                <a:spcPct val="115000"/>
              </a:lnSpc>
              <a:spcBef>
                <a:spcPts val="0"/>
              </a:spcBef>
              <a:spcAft>
                <a:spcPts val="0"/>
              </a:spcAft>
              <a:buFont typeface="Arial" panose="020B0604020202020204" pitchFamily="34" charset="0"/>
              <a:buChar char="•"/>
            </a:pPr>
            <a:r>
              <a:rPr lang="en" sz="3000" dirty="0">
                <a:solidFill>
                  <a:schemeClr val="accent1"/>
                </a:solidFill>
                <a:highlight>
                  <a:srgbClr val="FFFFFF"/>
                </a:highlight>
                <a:uFillTx/>
                <a:latin typeface="+mj-lt"/>
                <a:ea typeface="Calibri"/>
                <a:cs typeface="Calibri"/>
                <a:sym typeface="Calibri"/>
              </a:rPr>
              <a:t> How does this topic make you feel?</a:t>
            </a:r>
            <a:endParaRPr lang="en-US" sz="3000" dirty="0">
              <a:solidFill>
                <a:schemeClr val="accent1"/>
              </a:solidFill>
              <a:highlight>
                <a:srgbClr val="FFFFFF"/>
              </a:highlight>
              <a:uFillTx/>
              <a:latin typeface="+mj-lt"/>
              <a:ea typeface="Calibri"/>
              <a:cs typeface="Calibri"/>
              <a:sym typeface="Calibri"/>
            </a:endParaRPr>
          </a:p>
          <a:p>
            <a:pPr marL="457200" lvl="0" indent="-457200" rtl="0">
              <a:lnSpc>
                <a:spcPct val="115000"/>
              </a:lnSpc>
              <a:spcBef>
                <a:spcPts val="0"/>
              </a:spcBef>
              <a:spcAft>
                <a:spcPts val="0"/>
              </a:spcAft>
              <a:buFont typeface="Arial" panose="020B0604020202020204" pitchFamily="34" charset="0"/>
              <a:buChar char="•"/>
            </a:pPr>
            <a:r>
              <a:rPr lang="en" sz="3000" dirty="0">
                <a:solidFill>
                  <a:schemeClr val="accent1"/>
                </a:solidFill>
                <a:highlight>
                  <a:srgbClr val="FFFFFF"/>
                </a:highlight>
                <a:uFillTx/>
                <a:latin typeface="+mj-lt"/>
                <a:ea typeface="Calibri"/>
                <a:cs typeface="Calibri"/>
                <a:sym typeface="Calibri"/>
              </a:rPr>
              <a:t> How </a:t>
            </a:r>
            <a:r>
              <a:rPr lang="en-US" sz="3000" dirty="0">
                <a:solidFill>
                  <a:schemeClr val="accent1"/>
                </a:solidFill>
                <a:highlight>
                  <a:srgbClr val="FFFFFF"/>
                </a:highlight>
                <a:uFillTx/>
                <a:latin typeface="+mj-lt"/>
                <a:ea typeface="Calibri"/>
                <a:cs typeface="Calibri"/>
                <a:sym typeface="Calibri"/>
              </a:rPr>
              <a:t>can you help make a difference</a:t>
            </a:r>
            <a:r>
              <a:rPr lang="en" sz="3000" dirty="0">
                <a:solidFill>
                  <a:schemeClr val="accent1"/>
                </a:solidFill>
                <a:highlight>
                  <a:srgbClr val="FFFFFF"/>
                </a:highlight>
                <a:uFillTx/>
                <a:latin typeface="+mj-lt"/>
                <a:ea typeface="Calibri"/>
                <a:cs typeface="Calibri"/>
                <a:sym typeface="Calibri"/>
              </a:rPr>
              <a:t>?</a:t>
            </a:r>
          </a:p>
          <a:p>
            <a:pPr lvl="0" rtl="0">
              <a:spcBef>
                <a:spcPts val="0"/>
              </a:spcBef>
              <a:buFont typeface="Arial" panose="020B0604020202020204" pitchFamily="34" charset="0"/>
              <a:buChar char="•"/>
            </a:pPr>
            <a:endParaRPr dirty="0">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a:spLocks noGrp="1"/>
          </p:cNvSpPr>
          <p:nvPr>
            <p:ph type="body" idx="1"/>
          </p:nvPr>
        </p:nvSpPr>
        <p:spPr>
          <a:xfrm>
            <a:off x="381000" y="469700"/>
            <a:ext cx="6289958" cy="30174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None/>
            </a:pPr>
            <a:r>
              <a:rPr lang="en" sz="3000" dirty="0">
                <a:solidFill>
                  <a:schemeClr val="accent1"/>
                </a:solidFill>
                <a:highlight>
                  <a:srgbClr val="FFFFFF"/>
                </a:highlight>
                <a:uFillTx/>
                <a:ea typeface="Calibri"/>
                <a:cs typeface="Calibri"/>
                <a:sym typeface="Calibri"/>
              </a:rPr>
              <a:t>Now underline</a:t>
            </a:r>
            <a:r>
              <a:rPr lang="en-US" sz="3000" dirty="0">
                <a:solidFill>
                  <a:schemeClr val="accent1"/>
                </a:solidFill>
                <a:highlight>
                  <a:srgbClr val="FFFFFF"/>
                </a:highlight>
                <a:uFillTx/>
                <a:ea typeface="Calibri"/>
                <a:cs typeface="Calibri"/>
                <a:sym typeface="Calibri"/>
              </a:rPr>
              <a:t> at least four sentences from your </a:t>
            </a:r>
            <a:r>
              <a:rPr lang="en" sz="3000" dirty="0">
                <a:solidFill>
                  <a:schemeClr val="accent1"/>
                </a:solidFill>
                <a:highlight>
                  <a:srgbClr val="FFFFFF"/>
                </a:highlight>
                <a:uFillTx/>
                <a:ea typeface="Calibri"/>
                <a:cs typeface="Calibri"/>
                <a:sym typeface="Calibri"/>
              </a:rPr>
              <a:t>writing </a:t>
            </a:r>
            <a:r>
              <a:rPr lang="en-US" sz="3000" dirty="0">
                <a:solidFill>
                  <a:schemeClr val="accent1"/>
                </a:solidFill>
                <a:highlight>
                  <a:srgbClr val="FFFFFF"/>
                </a:highlight>
                <a:uFillTx/>
                <a:ea typeface="Calibri"/>
                <a:cs typeface="Calibri"/>
                <a:sym typeface="Calibri"/>
              </a:rPr>
              <a:t>that </a:t>
            </a:r>
            <a:r>
              <a:rPr lang="en" sz="3000" dirty="0">
                <a:solidFill>
                  <a:schemeClr val="accent1"/>
                </a:solidFill>
                <a:highlight>
                  <a:srgbClr val="FFFFFF"/>
                </a:highlight>
                <a:uFillTx/>
                <a:ea typeface="Calibri"/>
                <a:cs typeface="Calibri"/>
                <a:sym typeface="Calibri"/>
              </a:rPr>
              <a:t>you're most proud of and share </a:t>
            </a:r>
            <a:r>
              <a:rPr lang="en-US" sz="3000" dirty="0">
                <a:solidFill>
                  <a:schemeClr val="accent1"/>
                </a:solidFill>
                <a:highlight>
                  <a:srgbClr val="FFFFFF"/>
                </a:highlight>
                <a:uFillTx/>
                <a:ea typeface="Calibri"/>
                <a:cs typeface="Calibri"/>
                <a:sym typeface="Calibri"/>
              </a:rPr>
              <a:t>at least one of those lines</a:t>
            </a:r>
            <a:r>
              <a:rPr lang="en" sz="3000" dirty="0">
                <a:solidFill>
                  <a:schemeClr val="accent1"/>
                </a:solidFill>
                <a:highlight>
                  <a:srgbClr val="FFFFFF"/>
                </a:highlight>
                <a:uFillTx/>
                <a:ea typeface="Calibri"/>
                <a:cs typeface="Calibri"/>
                <a:sym typeface="Calibri"/>
              </a:rPr>
              <a:t> with a partner.</a:t>
            </a:r>
            <a:endParaRPr lang="en-US" sz="3000" dirty="0">
              <a:solidFill>
                <a:schemeClr val="accent1"/>
              </a:solidFill>
              <a:highlight>
                <a:srgbClr val="FFFFFF"/>
              </a:highlight>
              <a:uFillTx/>
              <a:ea typeface="Calibri"/>
              <a:cs typeface="Calibri"/>
              <a:sym typeface="Calibri"/>
            </a:endParaRPr>
          </a:p>
          <a:p>
            <a:pPr marL="0" lvl="0" indent="0" rtl="0">
              <a:lnSpc>
                <a:spcPct val="115000"/>
              </a:lnSpc>
              <a:spcBef>
                <a:spcPts val="0"/>
              </a:spcBef>
              <a:spcAft>
                <a:spcPts val="0"/>
              </a:spcAft>
              <a:buNone/>
            </a:pPr>
            <a:endParaRPr lang="en-US" sz="3000" dirty="0">
              <a:solidFill>
                <a:schemeClr val="accent1"/>
              </a:solidFill>
              <a:highlight>
                <a:srgbClr val="FFFFFF"/>
              </a:highlight>
              <a:ea typeface="Calibri"/>
              <a:cs typeface="Calibri"/>
              <a:sym typeface="Calibri"/>
            </a:endParaRPr>
          </a:p>
          <a:p>
            <a:pPr marL="0" lvl="0" indent="0" rtl="0">
              <a:lnSpc>
                <a:spcPct val="115000"/>
              </a:lnSpc>
              <a:spcBef>
                <a:spcPts val="0"/>
              </a:spcBef>
              <a:spcAft>
                <a:spcPts val="0"/>
              </a:spcAft>
              <a:buNone/>
            </a:pPr>
            <a:r>
              <a:rPr lang="en-US" sz="3000" dirty="0">
                <a:solidFill>
                  <a:schemeClr val="accent1"/>
                </a:solidFill>
                <a:highlight>
                  <a:srgbClr val="FFFFFF"/>
                </a:highlight>
                <a:ea typeface="Calibri"/>
                <a:cs typeface="Calibri"/>
                <a:sym typeface="Calibri"/>
              </a:rPr>
              <a:t>After you listen, </a:t>
            </a:r>
            <a:r>
              <a:rPr lang="en-US" sz="3000" dirty="0">
                <a:solidFill>
                  <a:schemeClr val="accent1"/>
                </a:solidFill>
                <a:highlight>
                  <a:srgbClr val="FFFFFF"/>
                </a:highlight>
                <a:uFillTx/>
                <a:ea typeface="Calibri"/>
                <a:cs typeface="Calibri"/>
                <a:sym typeface="Calibri"/>
              </a:rPr>
              <a:t>only reply with, </a:t>
            </a:r>
          </a:p>
          <a:p>
            <a:pPr marL="0" lvl="0" indent="0" rtl="0">
              <a:lnSpc>
                <a:spcPct val="115000"/>
              </a:lnSpc>
              <a:spcBef>
                <a:spcPts val="0"/>
              </a:spcBef>
              <a:spcAft>
                <a:spcPts val="0"/>
              </a:spcAft>
              <a:buNone/>
            </a:pPr>
            <a:r>
              <a:rPr lang="en-US" sz="3000" dirty="0">
                <a:solidFill>
                  <a:schemeClr val="accent1"/>
                </a:solidFill>
                <a:highlight>
                  <a:srgbClr val="FFFFFF"/>
                </a:highlight>
                <a:uFillTx/>
                <a:ea typeface="Calibri"/>
                <a:cs typeface="Calibri"/>
                <a:sym typeface="Calibri"/>
              </a:rPr>
              <a:t>“Thank you for sharing”. </a:t>
            </a:r>
            <a:endParaRPr lang="en" sz="3000" dirty="0">
              <a:solidFill>
                <a:schemeClr val="accent1"/>
              </a:solidFill>
              <a:highlight>
                <a:srgbClr val="FFFFFF"/>
              </a:highlight>
              <a:uFillTx/>
              <a:ea typeface="Calibri"/>
              <a:cs typeface="Calibri"/>
              <a:sym typeface="Calibri"/>
            </a:endParaRPr>
          </a:p>
          <a:p>
            <a:pPr lvl="0" rtl="0">
              <a:spcBef>
                <a:spcPts val="0"/>
              </a:spcBef>
              <a:buNone/>
            </a:pPr>
            <a:endParaRPr dirty="0">
              <a:uFillTx/>
            </a:endParaRPr>
          </a:p>
        </p:txBody>
      </p:sp>
      <p:pic>
        <p:nvPicPr>
          <p:cNvPr id="2" name="Picture 2">
            <a:extLst>
              <a:ext uri="{FF2B5EF4-FFF2-40B4-BE49-F238E27FC236}">
                <a16:creationId xmlns:a16="http://schemas.microsoft.com/office/drawing/2014/main" id="{E051640B-645E-F141-9D20-3217F3862A3C}"/>
              </a:ext>
            </a:extLst>
          </p:cNvPr>
          <p:cNvPicPr>
            <a:picLocks noChangeAspect="1"/>
          </p:cNvPicPr>
          <p:nvPr/>
        </p:nvPicPr>
        <p:blipFill>
          <a:blip r:embed="rId3"/>
          <a:stretch>
            <a:fillRect/>
          </a:stretch>
        </p:blipFill>
        <p:spPr>
          <a:xfrm>
            <a:off x="5990354" y="1944501"/>
            <a:ext cx="3085198" cy="3085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52400" y="209550"/>
            <a:ext cx="8520600" cy="623700"/>
          </a:xfrm>
          <a:prstGeom prst="rect">
            <a:avLst/>
          </a:prstGeom>
        </p:spPr>
        <p:txBody>
          <a:bodyPr wrap="square" lIns="91425" tIns="91425" rIns="91425" bIns="91425" anchor="t" anchorCtr="0">
            <a:noAutofit/>
          </a:bodyPr>
          <a:lstStyle/>
          <a:p>
            <a:pPr lvl="0">
              <a:spcBef>
                <a:spcPts val="0"/>
              </a:spcBef>
              <a:buNone/>
            </a:pPr>
            <a:r>
              <a:rPr lang="en" sz="5400" dirty="0">
                <a:solidFill>
                  <a:schemeClr val="accent4"/>
                </a:solidFill>
                <a:uFillTx/>
              </a:rPr>
              <a:t>Social Justice Poem</a:t>
            </a:r>
          </a:p>
        </p:txBody>
      </p:sp>
      <p:pic>
        <p:nvPicPr>
          <p:cNvPr id="2" name="gNXRKhAHV4o"/>
          <p:cNvPicPr>
            <a:picLocks noRot="1" noChangeAspect="1"/>
          </p:cNvPicPr>
          <p:nvPr>
            <a:videoFile r:link="rId1"/>
          </p:nvPr>
        </p:nvPicPr>
        <p:blipFill>
          <a:blip r:embed="rId4"/>
          <a:stretch>
            <a:fillRect/>
          </a:stretch>
        </p:blipFill>
        <p:spPr>
          <a:xfrm>
            <a:off x="2057400" y="1809750"/>
            <a:ext cx="4572000" cy="2571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US" sz="4400" dirty="0">
                <a:solidFill>
                  <a:schemeClr val="accent4"/>
                </a:solidFill>
              </a:rPr>
              <a:t>W</a:t>
            </a:r>
            <a:r>
              <a:rPr lang="en" sz="4400" dirty="0">
                <a:solidFill>
                  <a:schemeClr val="accent4"/>
                </a:solidFill>
                <a:uFillTx/>
              </a:rPr>
              <a:t>eave</a:t>
            </a:r>
          </a:p>
        </p:txBody>
      </p:sp>
      <p:sp>
        <p:nvSpPr>
          <p:cNvPr id="177" name="Shape 177"/>
          <p:cNvSpPr txBox="1">
            <a:spLocks noGrp="1"/>
          </p:cNvSpPr>
          <p:nvPr>
            <p:ph type="body" idx="2"/>
          </p:nvPr>
        </p:nvSpPr>
        <p:spPr>
          <a:xfrm>
            <a:off x="101600" y="1504950"/>
            <a:ext cx="7961114" cy="3076575"/>
          </a:xfrm>
          <a:prstGeom prst="rect">
            <a:avLst/>
          </a:prstGeom>
        </p:spPr>
        <p:txBody>
          <a:bodyPr wrap="square" lIns="91425" tIns="91425" rIns="91425" bIns="91425" anchor="t" anchorCtr="0">
            <a:noAutofit/>
          </a:bodyPr>
          <a:lstStyle/>
          <a:p>
            <a:pPr marL="457200" lvl="0" indent="-457200">
              <a:spcBef>
                <a:spcPts val="0"/>
              </a:spcBef>
              <a:buFont typeface="+mj-lt"/>
              <a:buAutoNum type="arabicPeriod"/>
            </a:pPr>
            <a:r>
              <a:rPr sz="3200" dirty="0">
                <a:uFillTx/>
              </a:rPr>
              <a:t>Choose a song</a:t>
            </a:r>
            <a:r>
              <a:rPr lang="en-US" sz="3200" dirty="0">
                <a:uFillTx/>
              </a:rPr>
              <a:t> from the handouts.</a:t>
            </a:r>
            <a:endParaRPr lang="en-US" sz="3200" dirty="0"/>
          </a:p>
          <a:p>
            <a:pPr marL="457200" lvl="0" indent="-457200">
              <a:spcBef>
                <a:spcPts val="0"/>
              </a:spcBef>
              <a:buFont typeface="+mj-lt"/>
              <a:buAutoNum type="arabicPeriod"/>
            </a:pPr>
            <a:r>
              <a:rPr lang="en-US" sz="3200" dirty="0"/>
              <a:t>Take the underlined </a:t>
            </a:r>
            <a:r>
              <a:rPr lang="en-US" sz="3200" dirty="0">
                <a:uFillTx/>
              </a:rPr>
              <a:t>sentences</a:t>
            </a:r>
            <a:r>
              <a:rPr sz="3200" dirty="0">
                <a:uFillTx/>
              </a:rPr>
              <a:t> from your first writing</a:t>
            </a:r>
            <a:r>
              <a:rPr lang="en-US" sz="3200" dirty="0">
                <a:uFillTx/>
              </a:rPr>
              <a:t> </a:t>
            </a:r>
            <a:r>
              <a:rPr sz="3200" dirty="0">
                <a:uFillTx/>
              </a:rPr>
              <a:t>and </a:t>
            </a:r>
            <a:r>
              <a:rPr lang="en-US" sz="3200" dirty="0">
                <a:uFillTx/>
              </a:rPr>
              <a:t>combine them with </a:t>
            </a:r>
            <a:r>
              <a:rPr sz="3200" dirty="0">
                <a:uFillTx/>
              </a:rPr>
              <a:t>lines from </a:t>
            </a:r>
            <a:r>
              <a:rPr lang="en-US" sz="3200" dirty="0"/>
              <a:t>the song</a:t>
            </a:r>
            <a:r>
              <a:rPr sz="3200" dirty="0">
                <a:uFillTx/>
              </a:rPr>
              <a:t>.</a:t>
            </a:r>
            <a:endParaRPr lang="en-US" sz="3200" dirty="0"/>
          </a:p>
          <a:p>
            <a:pPr lvl="0">
              <a:spcBef>
                <a:spcPts val="0"/>
              </a:spcBef>
              <a:buNone/>
            </a:pPr>
            <a:endParaRPr lang="en-US" sz="3200" dirty="0"/>
          </a:p>
          <a:p>
            <a:pPr lvl="0">
              <a:spcBef>
                <a:spcPts val="0"/>
              </a:spcBef>
              <a:buNone/>
            </a:pPr>
            <a:endParaRPr lang="en-US" sz="3200" dirty="0"/>
          </a:p>
          <a:p>
            <a:pPr lvl="0">
              <a:spcBef>
                <a:spcPts val="0"/>
              </a:spcBef>
              <a:buNone/>
            </a:pPr>
            <a:endParaRPr lang="en-US" sz="3200" dirty="0"/>
          </a:p>
          <a:p>
            <a:pPr lvl="0">
              <a:spcBef>
                <a:spcPts val="0"/>
              </a:spcBef>
              <a:buNone/>
            </a:pPr>
            <a:endParaRPr sz="3200" dirty="0"/>
          </a:p>
          <a:p>
            <a:pPr lvl="0">
              <a:spcBef>
                <a:spcPts val="0"/>
              </a:spcBef>
              <a:buNone/>
            </a:pP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by </a:t>
            </a:r>
            <a:r>
              <a:rPr lang="en-US" dirty="0" err="1"/>
              <a:t>Jeddie</a:t>
            </a:r>
            <a:r>
              <a:rPr lang="en-US" dirty="0"/>
              <a:t> Bristow</a:t>
            </a:r>
          </a:p>
        </p:txBody>
      </p:sp>
      <p:sp>
        <p:nvSpPr>
          <p:cNvPr id="3" name="Text Placeholder 2"/>
          <p:cNvSpPr>
            <a:spLocks noGrp="1"/>
          </p:cNvSpPr>
          <p:nvPr>
            <p:ph type="body" idx="1"/>
          </p:nvPr>
        </p:nvSpPr>
        <p:spPr>
          <a:xfrm>
            <a:off x="-2695575" y="1247775"/>
            <a:ext cx="10276239" cy="3982170"/>
          </a:xfrm>
        </p:spPr>
        <p:txBody>
          <a:bodyPr/>
          <a:lstStyle/>
          <a:p>
            <a:pPr algn="ctr">
              <a:lnSpc>
                <a:spcPct val="100000"/>
              </a:lnSpc>
              <a:spcAft>
                <a:spcPts val="0"/>
              </a:spcAft>
              <a:buNone/>
            </a:pPr>
            <a:endParaRPr lang="en-US" sz="1400" b="1" dirty="0"/>
          </a:p>
          <a:p>
            <a:pPr algn="ctr">
              <a:lnSpc>
                <a:spcPct val="100000"/>
              </a:lnSpc>
              <a:spcAft>
                <a:spcPts val="0"/>
              </a:spcAft>
              <a:buNone/>
            </a:pPr>
            <a:r>
              <a:rPr lang="en-US" sz="1200" dirty="0"/>
              <a:t>Oh brother, I will hear you call! </a:t>
            </a:r>
            <a:endParaRPr lang="en-US" sz="1200">
              <a:solidFill>
                <a:schemeClr val="tx1"/>
              </a:solidFill>
            </a:endParaRPr>
          </a:p>
          <a:p>
            <a:pPr algn="ctr">
              <a:lnSpc>
                <a:spcPct val="100000"/>
              </a:lnSpc>
              <a:spcAft>
                <a:spcPts val="0"/>
              </a:spcAft>
              <a:buNone/>
            </a:pPr>
            <a:r>
              <a:rPr lang="en-US" sz="1200" dirty="0"/>
              <a:t>500,000 children in foster care, in need of homes</a:t>
            </a:r>
            <a:r>
              <a:rPr lang="en-US" sz="1200" dirty="0">
                <a:solidFill>
                  <a:srgbClr val="666666"/>
                </a:solidFill>
              </a:rPr>
              <a:t> </a:t>
            </a:r>
            <a:endParaRPr lang="en-US" sz="1200">
              <a:solidFill>
                <a:schemeClr val="tx1"/>
              </a:solidFill>
            </a:endParaRPr>
          </a:p>
          <a:p>
            <a:pPr algn="ctr">
              <a:lnSpc>
                <a:spcPct val="100000"/>
              </a:lnSpc>
              <a:spcAft>
                <a:spcPts val="0"/>
              </a:spcAft>
              <a:buNone/>
            </a:pPr>
            <a:r>
              <a:rPr lang="en-US" sz="1200" dirty="0"/>
              <a:t>To call their own </a:t>
            </a:r>
            <a:endParaRPr lang="en-US" sz="1200">
              <a:solidFill>
                <a:schemeClr val="tx1"/>
              </a:solidFill>
            </a:endParaRPr>
          </a:p>
          <a:p>
            <a:pPr algn="ctr">
              <a:lnSpc>
                <a:spcPct val="100000"/>
              </a:lnSpc>
              <a:spcAft>
                <a:spcPts val="0"/>
              </a:spcAft>
              <a:buNone/>
            </a:pPr>
            <a:r>
              <a:rPr lang="en-US" sz="1200" dirty="0"/>
              <a:t>What if I lose it all? </a:t>
            </a:r>
            <a:endParaRPr lang="en-US" sz="1200">
              <a:solidFill>
                <a:schemeClr val="tx1"/>
              </a:solidFill>
            </a:endParaRPr>
          </a:p>
          <a:p>
            <a:pPr algn="ctr">
              <a:lnSpc>
                <a:spcPct val="100000"/>
              </a:lnSpc>
              <a:spcAft>
                <a:spcPts val="0"/>
              </a:spcAft>
              <a:buNone/>
            </a:pPr>
            <a:r>
              <a:rPr lang="en-US" sz="1200" dirty="0"/>
              <a:t>Only about 10% of foster children enter college </a:t>
            </a:r>
            <a:endParaRPr lang="en-US" sz="1200">
              <a:solidFill>
                <a:schemeClr val="tx1"/>
              </a:solidFill>
            </a:endParaRPr>
          </a:p>
          <a:p>
            <a:pPr algn="ctr">
              <a:lnSpc>
                <a:spcPct val="100000"/>
              </a:lnSpc>
              <a:spcAft>
                <a:spcPts val="0"/>
              </a:spcAft>
              <a:buNone/>
            </a:pPr>
            <a:r>
              <a:rPr lang="en-US" sz="1200" dirty="0"/>
              <a:t>Only 3% graduate </a:t>
            </a:r>
            <a:endParaRPr lang="en-US" sz="1200">
              <a:solidFill>
                <a:schemeClr val="tx1"/>
              </a:solidFill>
            </a:endParaRPr>
          </a:p>
          <a:p>
            <a:pPr algn="ctr">
              <a:lnSpc>
                <a:spcPct val="100000"/>
              </a:lnSpc>
              <a:spcAft>
                <a:spcPts val="0"/>
              </a:spcAft>
              <a:buNone/>
            </a:pPr>
            <a:r>
              <a:rPr lang="en-US" sz="1200" dirty="0"/>
              <a:t>Oh sister, I will help you hang on </a:t>
            </a:r>
            <a:endParaRPr lang="en-US" sz="1200">
              <a:solidFill>
                <a:schemeClr val="tx1"/>
              </a:solidFill>
            </a:endParaRPr>
          </a:p>
          <a:p>
            <a:pPr algn="ctr">
              <a:lnSpc>
                <a:spcPct val="100000"/>
              </a:lnSpc>
              <a:spcAft>
                <a:spcPts val="0"/>
              </a:spcAft>
              <a:buNone/>
            </a:pPr>
            <a:r>
              <a:rPr lang="en-US" sz="1200" dirty="0"/>
              <a:t>If one family out of every three churches in America </a:t>
            </a:r>
            <a:endParaRPr lang="en-US" sz="1200">
              <a:solidFill>
                <a:schemeClr val="tx1"/>
              </a:solidFill>
            </a:endParaRPr>
          </a:p>
          <a:p>
            <a:pPr algn="ctr">
              <a:lnSpc>
                <a:spcPct val="100000"/>
              </a:lnSpc>
              <a:spcAft>
                <a:spcPts val="0"/>
              </a:spcAft>
              <a:buNone/>
            </a:pPr>
            <a:r>
              <a:rPr lang="en-US" sz="1200" dirty="0"/>
              <a:t>Adopts a child out of foster care </a:t>
            </a:r>
            <a:endParaRPr lang="en-US" sz="1200">
              <a:solidFill>
                <a:schemeClr val="tx1"/>
              </a:solidFill>
            </a:endParaRPr>
          </a:p>
          <a:p>
            <a:pPr algn="ctr">
              <a:lnSpc>
                <a:spcPct val="100000"/>
              </a:lnSpc>
              <a:spcAft>
                <a:spcPts val="0"/>
              </a:spcAft>
              <a:buNone/>
            </a:pPr>
            <a:r>
              <a:rPr lang="en-US" sz="1200" dirty="0"/>
              <a:t>There will be no more children waiting for homes </a:t>
            </a:r>
            <a:endParaRPr lang="en-US" sz="1200">
              <a:solidFill>
                <a:schemeClr val="tx1"/>
              </a:solidFill>
            </a:endParaRPr>
          </a:p>
          <a:p>
            <a:pPr algn="ctr">
              <a:lnSpc>
                <a:spcPct val="100000"/>
              </a:lnSpc>
              <a:spcAft>
                <a:spcPts val="0"/>
              </a:spcAft>
              <a:buNone/>
            </a:pPr>
            <a:r>
              <a:rPr lang="en-US" sz="1200" dirty="0"/>
              <a:t>What if I'm far from home? </a:t>
            </a:r>
            <a:endParaRPr lang="en-US" sz="1200">
              <a:solidFill>
                <a:schemeClr val="tx1"/>
              </a:solidFill>
            </a:endParaRPr>
          </a:p>
          <a:p>
            <a:pPr algn="ctr">
              <a:lnSpc>
                <a:spcPct val="100000"/>
              </a:lnSpc>
              <a:spcAft>
                <a:spcPts val="0"/>
              </a:spcAft>
              <a:buNone/>
            </a:pPr>
            <a:r>
              <a:rPr lang="en-US" sz="1200" dirty="0"/>
              <a:t>Pro-life should mean PRO-ADOPTION </a:t>
            </a:r>
            <a:endParaRPr lang="en-US" sz="1200">
              <a:solidFill>
                <a:schemeClr val="tx1"/>
              </a:solidFill>
            </a:endParaRPr>
          </a:p>
          <a:p>
            <a:pPr algn="ctr">
              <a:lnSpc>
                <a:spcPct val="100000"/>
              </a:lnSpc>
              <a:spcAft>
                <a:spcPts val="0"/>
              </a:spcAft>
              <a:buNone/>
            </a:pPr>
            <a:r>
              <a:rPr lang="en-US" sz="1200" dirty="0"/>
              <a:t>There's nothing in this world I wouldn't do </a:t>
            </a:r>
            <a:endParaRPr lang="en-US" sz="1200">
              <a:solidFill>
                <a:schemeClr val="tx1"/>
              </a:solidFill>
            </a:endParaRPr>
          </a:p>
          <a:p>
            <a:pPr algn="ctr">
              <a:lnSpc>
                <a:spcPct val="100000"/>
              </a:lnSpc>
              <a:spcAft>
                <a:spcPts val="0"/>
              </a:spcAft>
              <a:buNone/>
            </a:pPr>
            <a:r>
              <a:rPr lang="en-US" sz="1200" dirty="0"/>
              <a:t>Adoption and fostering isn't easy </a:t>
            </a:r>
            <a:endParaRPr lang="en-US" sz="1200">
              <a:solidFill>
                <a:schemeClr val="tx1"/>
              </a:solidFill>
            </a:endParaRPr>
          </a:p>
          <a:p>
            <a:pPr algn="ctr">
              <a:lnSpc>
                <a:spcPct val="100000"/>
              </a:lnSpc>
              <a:spcAft>
                <a:spcPts val="0"/>
              </a:spcAft>
              <a:buNone/>
            </a:pPr>
            <a:r>
              <a:rPr lang="en-US" sz="1200" dirty="0"/>
              <a:t>But Jesus never said life would be easy </a:t>
            </a:r>
            <a:endParaRPr lang="en-US" sz="1200">
              <a:solidFill>
                <a:schemeClr val="tx1"/>
              </a:solidFill>
            </a:endParaRPr>
          </a:p>
          <a:p>
            <a:pPr algn="ctr">
              <a:lnSpc>
                <a:spcPct val="100000"/>
              </a:lnSpc>
              <a:spcAft>
                <a:spcPts val="0"/>
              </a:spcAft>
              <a:buNone/>
            </a:pPr>
            <a:r>
              <a:rPr lang="en-US" sz="1200" dirty="0"/>
              <a:t>Do you still believe in love? </a:t>
            </a:r>
            <a:endParaRPr lang="en-US" sz="1200">
              <a:solidFill>
                <a:schemeClr val="tx1"/>
              </a:solidFill>
            </a:endParaRPr>
          </a:p>
          <a:p>
            <a:pPr algn="ctr">
              <a:lnSpc>
                <a:spcPct val="100000"/>
              </a:lnSpc>
              <a:spcAft>
                <a:spcPts val="0"/>
              </a:spcAft>
              <a:buNone/>
            </a:pPr>
            <a:r>
              <a:rPr lang="en-US" sz="1200" dirty="0"/>
              <a:t>My mom always told me </a:t>
            </a:r>
            <a:endParaRPr lang="en-US" sz="1200">
              <a:solidFill>
                <a:schemeClr val="tx1"/>
              </a:solidFill>
            </a:endParaRPr>
          </a:p>
          <a:p>
            <a:pPr algn="ctr">
              <a:lnSpc>
                <a:spcPct val="100000"/>
              </a:lnSpc>
              <a:spcAft>
                <a:spcPts val="0"/>
              </a:spcAft>
              <a:buNone/>
            </a:pPr>
            <a:r>
              <a:rPr lang="en-US" sz="1200" dirty="0"/>
              <a:t>The ones that are hardest to love are the ones </a:t>
            </a:r>
            <a:endParaRPr lang="en-US" sz="1200">
              <a:solidFill>
                <a:schemeClr val="tx1"/>
              </a:solidFill>
            </a:endParaRPr>
          </a:p>
          <a:p>
            <a:pPr algn="ctr">
              <a:lnSpc>
                <a:spcPct val="100000"/>
              </a:lnSpc>
              <a:buNone/>
            </a:pPr>
            <a:r>
              <a:rPr lang="en-US" sz="1200" dirty="0"/>
              <a:t>Who need it most</a:t>
            </a:r>
            <a:endParaRPr lang="en-US" sz="1200">
              <a:solidFill>
                <a:schemeClr val="tx1"/>
              </a:solidFill>
            </a:endParaRPr>
          </a:p>
          <a:p>
            <a:pPr algn="ctr">
              <a:lnSpc>
                <a:spcPct val="100000"/>
              </a:lnSpc>
              <a:buNone/>
            </a:pPr>
            <a:endParaRPr lang="en-US" sz="1000" dirty="0"/>
          </a:p>
          <a:p>
            <a:pPr algn="ctr">
              <a:lnSpc>
                <a:spcPct val="100000"/>
              </a:lnSpc>
              <a:buNone/>
            </a:pPr>
            <a:endParaRPr lang="en-US" dirty="0"/>
          </a:p>
        </p:txBody>
      </p:sp>
      <p:pic>
        <p:nvPicPr>
          <p:cNvPr id="9" name="Picture 9">
            <a:extLst>
              <a:ext uri="{FF2B5EF4-FFF2-40B4-BE49-F238E27FC236}">
                <a16:creationId xmlns:a16="http://schemas.microsoft.com/office/drawing/2014/main" id="{F589EAC4-A9F8-47C9-A74D-D600E65E4DA4}"/>
              </a:ext>
            </a:extLst>
          </p:cNvPr>
          <p:cNvPicPr>
            <a:picLocks noChangeAspect="1"/>
          </p:cNvPicPr>
          <p:nvPr/>
        </p:nvPicPr>
        <p:blipFill>
          <a:blip r:embed="rId2"/>
          <a:stretch>
            <a:fillRect/>
          </a:stretch>
        </p:blipFill>
        <p:spPr>
          <a:xfrm>
            <a:off x="4657725" y="1343025"/>
            <a:ext cx="4076437" cy="4071209"/>
          </a:xfrm>
          <a:prstGeom prst="rect">
            <a:avLst/>
          </a:prstGeom>
        </p:spPr>
      </p:pic>
    </p:spTree>
    <p:extLst>
      <p:ext uri="{BB962C8B-B14F-4D97-AF65-F5344CB8AC3E}">
        <p14:creationId xmlns:p14="http://schemas.microsoft.com/office/powerpoint/2010/main" val="353224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311700" y="539725"/>
            <a:ext cx="8520600" cy="1282500"/>
          </a:xfrm>
          <a:prstGeom prst="rect">
            <a:avLst/>
          </a:prstGeom>
        </p:spPr>
        <p:txBody>
          <a:bodyPr wrap="square" lIns="91425" tIns="91425" rIns="91425" bIns="91425" anchor="t" anchorCtr="0">
            <a:noAutofit/>
          </a:bodyPr>
          <a:lstStyle/>
          <a:p>
            <a:pPr lvl="0">
              <a:spcBef>
                <a:spcPts val="0"/>
              </a:spcBef>
              <a:buNone/>
            </a:pPr>
            <a:r>
              <a:rPr lang="en" sz="4400" dirty="0">
                <a:uFillTx/>
                <a:latin typeface="Roboto"/>
              </a:rPr>
              <a:t>Share your work with</a:t>
            </a:r>
            <a:r>
              <a:rPr lang="en-US" sz="4400" dirty="0">
                <a:latin typeface="Roboto"/>
              </a:rPr>
              <a:t>: </a:t>
            </a:r>
            <a:br>
              <a:rPr lang="en-US" sz="4400" dirty="0">
                <a:latin typeface="Roboto"/>
              </a:rPr>
            </a:br>
            <a:r>
              <a:rPr lang="en-US" sz="4400" dirty="0">
                <a:latin typeface="Roboto"/>
              </a:rPr>
              <a:t>A partner</a:t>
            </a:r>
            <a:br>
              <a:rPr lang="en-US" sz="4400" dirty="0">
                <a:latin typeface="Roboto"/>
              </a:rPr>
            </a:br>
            <a:r>
              <a:rPr lang="en-US" sz="4400" dirty="0">
                <a:latin typeface="Roboto"/>
              </a:rPr>
              <a:t>A small group</a:t>
            </a:r>
            <a:br>
              <a:rPr lang="en-US" sz="4400" dirty="0">
                <a:latin typeface="Roboto"/>
              </a:rPr>
            </a:br>
            <a:r>
              <a:rPr lang="en-US" sz="4400" dirty="0">
                <a:latin typeface="Roboto"/>
              </a:rPr>
              <a:t>The class </a:t>
            </a:r>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endParaRPr lang="en" dirty="0">
              <a:uFillTx/>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US" sz="4400" dirty="0">
                <a:solidFill>
                  <a:schemeClr val="accent4"/>
                </a:solidFill>
              </a:rPr>
              <a:t>Closing</a:t>
            </a:r>
            <a:endParaRPr lang="en" sz="4400" dirty="0">
              <a:solidFill>
                <a:schemeClr val="accent4"/>
              </a:solidFill>
              <a:uFillTx/>
            </a:endParaRPr>
          </a:p>
        </p:txBody>
      </p:sp>
      <p:sp>
        <p:nvSpPr>
          <p:cNvPr id="177" name="Shape 177"/>
          <p:cNvSpPr txBox="1">
            <a:spLocks noGrp="1"/>
          </p:cNvSpPr>
          <p:nvPr>
            <p:ph type="body" idx="2"/>
          </p:nvPr>
        </p:nvSpPr>
        <p:spPr>
          <a:xfrm>
            <a:off x="101600" y="1504950"/>
            <a:ext cx="7961114" cy="3076575"/>
          </a:xfrm>
          <a:prstGeom prst="rect">
            <a:avLst/>
          </a:prstGeom>
        </p:spPr>
        <p:txBody>
          <a:bodyPr wrap="square" lIns="91425" tIns="91425" rIns="91425" bIns="91425" anchor="t" anchorCtr="0">
            <a:noAutofit/>
          </a:bodyPr>
          <a:lstStyle/>
          <a:p>
            <a:pPr lvl="0">
              <a:spcBef>
                <a:spcPts val="0"/>
              </a:spcBef>
              <a:buNone/>
            </a:pPr>
            <a:r>
              <a:rPr lang="en-US" sz="3600" dirty="0">
                <a:solidFill>
                  <a:schemeClr val="accent1"/>
                </a:solidFill>
              </a:rPr>
              <a:t>What did you learn?</a:t>
            </a:r>
          </a:p>
          <a:p>
            <a:pPr lvl="0">
              <a:spcBef>
                <a:spcPts val="0"/>
              </a:spcBef>
              <a:buNone/>
            </a:pPr>
            <a:r>
              <a:rPr lang="en-US" sz="3600" dirty="0">
                <a:solidFill>
                  <a:schemeClr val="accent1"/>
                </a:solidFill>
              </a:rPr>
              <a:t>What will you do now with the information you have learned? </a:t>
            </a:r>
          </a:p>
          <a:p>
            <a:pPr lvl="0">
              <a:spcBef>
                <a:spcPts val="0"/>
              </a:spcBef>
              <a:buNone/>
            </a:pPr>
            <a:endParaRPr lang="en-US" sz="3200" dirty="0"/>
          </a:p>
          <a:p>
            <a:pPr lvl="0">
              <a:spcBef>
                <a:spcPts val="0"/>
              </a:spcBef>
              <a:buNone/>
            </a:pPr>
            <a:endParaRPr lang="en-US" sz="3200" dirty="0"/>
          </a:p>
          <a:p>
            <a:pPr lvl="0">
              <a:spcBef>
                <a:spcPts val="0"/>
              </a:spcBef>
              <a:buNone/>
            </a:pPr>
            <a:endParaRPr lang="en-US" sz="3200" dirty="0"/>
          </a:p>
          <a:p>
            <a:pPr lvl="0">
              <a:spcBef>
                <a:spcPts val="0"/>
              </a:spcBef>
              <a:buNone/>
            </a:pPr>
            <a:endParaRPr sz="3200" dirty="0"/>
          </a:p>
          <a:p>
            <a:pPr lvl="0">
              <a:spcBef>
                <a:spcPts val="0"/>
              </a:spcBef>
              <a:buNone/>
            </a:pPr>
            <a:endParaRPr sz="3200" dirty="0"/>
          </a:p>
        </p:txBody>
      </p:sp>
    </p:spTree>
    <p:extLst>
      <p:ext uri="{BB962C8B-B14F-4D97-AF65-F5344CB8AC3E}">
        <p14:creationId xmlns:p14="http://schemas.microsoft.com/office/powerpoint/2010/main" val="158815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68096" y="438912"/>
            <a:ext cx="7290000" cy="1124700"/>
          </a:xfrm>
          <a:prstGeom prst="rect">
            <a:avLst/>
          </a:prstGeom>
        </p:spPr>
        <p:txBody>
          <a:bodyPr wrap="square" lIns="91425" tIns="91425" rIns="91425" bIns="91425" anchor="ctr" anchorCtr="0">
            <a:noAutofit/>
          </a:bodyPr>
          <a:lstStyle/>
          <a:p>
            <a:pPr lvl="0">
              <a:spcBef>
                <a:spcPts val="0"/>
              </a:spcBef>
              <a:buNone/>
            </a:pPr>
            <a:r>
              <a:rPr lang="en" dirty="0">
                <a:uFillTx/>
              </a:rPr>
              <a:t>Sources</a:t>
            </a:r>
          </a:p>
        </p:txBody>
      </p:sp>
      <p:sp>
        <p:nvSpPr>
          <p:cNvPr id="188" name="Shape 188"/>
          <p:cNvSpPr txBox="1">
            <a:spLocks noGrp="1"/>
          </p:cNvSpPr>
          <p:nvPr>
            <p:ph type="body" idx="1"/>
          </p:nvPr>
        </p:nvSpPr>
        <p:spPr>
          <a:xfrm>
            <a:off x="768096" y="1714500"/>
            <a:ext cx="7290000" cy="552450"/>
          </a:xfrm>
          <a:prstGeom prst="rect">
            <a:avLst/>
          </a:prstGeom>
        </p:spPr>
        <p:txBody>
          <a:bodyPr wrap="square" lIns="91425" tIns="91425" rIns="91425" bIns="91425" anchor="t" anchorCtr="0">
            <a:noAutofit/>
          </a:bodyPr>
          <a:lstStyle/>
          <a:p>
            <a:pPr lvl="0">
              <a:spcBef>
                <a:spcPts val="0"/>
              </a:spcBef>
              <a:buNone/>
            </a:pPr>
            <a:r>
              <a:rPr lang="en" sz="1400" u="sng" dirty="0">
                <a:solidFill>
                  <a:schemeClr val="hlink"/>
                </a:solidFill>
                <a:uFillTx/>
                <a:hlinkClick r:id="rId3"/>
              </a:rPr>
              <a:t>Image</a:t>
            </a:r>
            <a:r>
              <a:rPr lang="en-US" sz="1400" u="sng" dirty="0">
                <a:solidFill>
                  <a:schemeClr val="hlink"/>
                </a:solidFill>
                <a:uFillTx/>
                <a:hlinkClick r:id="rId3"/>
              </a:rPr>
              <a:t> </a:t>
            </a:r>
            <a:r>
              <a:rPr lang="en" sz="1400" u="sng" dirty="0">
                <a:solidFill>
                  <a:schemeClr val="hlink"/>
                </a:solidFill>
                <a:uFillTx/>
                <a:hlinkClick r:id="rId3"/>
              </a:rPr>
              <a:t>one</a:t>
            </a:r>
            <a:endParaRPr lang="en" sz="1400" u="sng">
              <a:solidFill>
                <a:schemeClr val="hlink"/>
              </a:solidFill>
            </a:endParaRPr>
          </a:p>
          <a:p>
            <a:pPr lvl="0">
              <a:spcBef>
                <a:spcPts val="0"/>
              </a:spcBef>
              <a:buNone/>
            </a:pPr>
            <a:r>
              <a:rPr lang="en" sz="1400" u="sng" dirty="0">
                <a:solidFill>
                  <a:schemeClr val="hlink"/>
                </a:solidFill>
                <a:uFillTx/>
                <a:hlinkClick r:id="rId4"/>
              </a:rPr>
              <a:t>Image two</a:t>
            </a:r>
            <a:endParaRPr lang="en-US" sz="1400" u="sng" dirty="0">
              <a:solidFill>
                <a:schemeClr val="hlink"/>
              </a:solidFill>
              <a:hlinkClick r:id="rId4"/>
            </a:endParaRPr>
          </a:p>
          <a:p>
            <a:pPr lvl="0">
              <a:spcBef>
                <a:spcPts val="0"/>
              </a:spcBef>
              <a:buNone/>
            </a:pPr>
            <a:r>
              <a:rPr lang="en-US" sz="1400" u="sng" dirty="0">
                <a:solidFill>
                  <a:schemeClr val="hlink"/>
                </a:solidFill>
                <a:hlinkClick r:id="rId4"/>
              </a:rPr>
              <a:t>Image three</a:t>
            </a:r>
            <a:endParaRPr lang="en" sz="1400" u="sng" dirty="0">
              <a:solidFill>
                <a:schemeClr val="hlink"/>
              </a:solidFill>
              <a:hlinkClick r:id="rId4"/>
            </a:endParaRPr>
          </a:p>
          <a:p>
            <a:pPr lvl="0">
              <a:spcBef>
                <a:spcPts val="0"/>
              </a:spcBef>
              <a:buNone/>
            </a:pPr>
            <a:endParaRPr lang="en" sz="1400" u="sng" dirty="0">
              <a:solidFill>
                <a:schemeClr val="hlink"/>
              </a:solidFill>
              <a:hlinkClick r:id="rId5" invalidUrl="http://"/>
            </a:endParaRPr>
          </a:p>
          <a:p>
            <a:pPr>
              <a:spcBef>
                <a:spcPts val="0"/>
              </a:spcBef>
              <a:buNone/>
            </a:pPr>
            <a:r>
              <a:rPr lang="en" sz="1400" u="sng" dirty="0">
                <a:solidFill>
                  <a:schemeClr val="hlink"/>
                </a:solidFill>
                <a:uFillTx/>
                <a:hlinkClick r:id="rId6" invalidUrl="http://"/>
              </a:rPr>
              <a:t>Universal Human Rights Graphic</a:t>
            </a:r>
            <a:r>
              <a:rPr lang="en" sz="1400" u="sng" dirty="0">
                <a:solidFill>
                  <a:schemeClr val="hlink"/>
                </a:solidFill>
                <a:hlinkClick r:id="rId7" invalidUrl="http://"/>
              </a:rPr>
              <a:t> </a:t>
            </a:r>
            <a:endParaRPr lang="en" sz="1400" u="sng">
              <a:solidFill>
                <a:schemeClr val="hlink"/>
              </a:solidFill>
            </a:endParaRPr>
          </a:p>
          <a:p>
            <a:pPr>
              <a:spcBef>
                <a:spcPts val="0"/>
              </a:spcBef>
              <a:buNone/>
            </a:pPr>
            <a:endParaRPr lang="en" sz="1400" u="sng">
              <a:solidFill>
                <a:schemeClr val="hlink"/>
              </a:solidFill>
            </a:endParaRPr>
          </a:p>
          <a:p>
            <a:pPr lvl="0">
              <a:spcBef>
                <a:spcPts val="0"/>
              </a:spcBef>
              <a:buNone/>
            </a:pPr>
            <a:endParaRPr lang="en" sz="1400" u="sng" dirty="0">
              <a:solidFill>
                <a:schemeClr val="hlink"/>
              </a:solidFill>
              <a:hlinkClick r:id="rId8" invalidUrl="http://"/>
            </a:endParaRPr>
          </a:p>
          <a:p>
            <a:pPr lvl="0">
              <a:spcBef>
                <a:spcPts val="0"/>
              </a:spcBef>
              <a:buNone/>
            </a:pPr>
            <a:endParaRPr lang="en" sz="1400" u="sng" dirty="0">
              <a:solidFill>
                <a:schemeClr val="hlink"/>
              </a:solidFill>
              <a:hlinkClick r:id="rId9" invalidUrl="http://"/>
            </a:endParaRPr>
          </a:p>
          <a:p>
            <a:pPr lvl="0">
              <a:spcBef>
                <a:spcPts val="0"/>
              </a:spcBef>
              <a:buNone/>
            </a:pPr>
            <a:endParaRPr lang="en" sz="1400" u="sng" dirty="0">
              <a:solidFill>
                <a:schemeClr val="hlink"/>
              </a:solidFill>
              <a:hlinkClick r:id="rId10" invalidUrl="http://"/>
            </a:endParaRPr>
          </a:p>
          <a:p>
            <a:pPr lvl="0">
              <a:spcBef>
                <a:spcPts val="0"/>
              </a:spcBef>
              <a:buNone/>
            </a:pPr>
            <a:r>
              <a:rPr lang="en-US" sz="1400" dirty="0">
                <a:uFillTx/>
                <a:hlinkClick r:id="rId11"/>
              </a:rPr>
              <a:t>Pencil Lightbulb image</a:t>
            </a:r>
            <a:endParaRPr sz="1400"/>
          </a:p>
        </p:txBody>
      </p:sp>
      <p:sp>
        <p:nvSpPr>
          <p:cNvPr id="2" name="TextBox 1"/>
          <p:cNvSpPr txBox="1"/>
          <p:nvPr/>
        </p:nvSpPr>
        <p:spPr>
          <a:xfrm>
            <a:off x="857629" y="2971800"/>
            <a:ext cx="6324600" cy="738664"/>
          </a:xfrm>
          <a:prstGeom prst="rect">
            <a:avLst/>
          </a:prstGeom>
          <a:noFill/>
        </p:spPr>
        <p:txBody>
          <a:bodyPr wrap="square" rtlCol="0" anchor="t">
            <a:spAutoFit/>
          </a:bodyPr>
          <a:lstStyle/>
          <a:p>
            <a:r>
              <a:rPr lang="en-US" dirty="0">
                <a:hlinkClick r:id="rId12"/>
              </a:rPr>
              <a:t>Find your voice graphic</a:t>
            </a:r>
          </a:p>
          <a:p>
            <a:endParaRPr lang="en-US" dirty="0"/>
          </a:p>
          <a:p>
            <a:r>
              <a:rPr lang="en-US" dirty="0">
                <a:hlinkClick r:id="rId13"/>
              </a:rPr>
              <a:t>Adoption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4297B2-DDBB-4277-BDA1-09F613FA3550}"/>
              </a:ext>
            </a:extLst>
          </p:cNvPr>
          <p:cNvSpPr txBox="1"/>
          <p:nvPr/>
        </p:nvSpPr>
        <p:spPr>
          <a:xfrm>
            <a:off x="-142875" y="-38100"/>
            <a:ext cx="2841625" cy="526297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solidFill>
                  <a:schemeClr val="tx1"/>
                </a:solidFill>
                <a:latin typeface="Times New Roman"/>
                <a:cs typeface="Times New Roman"/>
              </a:rPr>
              <a:t>Freedom</a:t>
            </a:r>
            <a:endParaRPr lang="en-US" sz="800">
              <a:solidFill>
                <a:schemeClr val="tx1"/>
              </a:solidFill>
              <a:latin typeface="Times New Roman"/>
              <a:cs typeface="Times New Roman"/>
            </a:endParaRPr>
          </a:p>
          <a:p>
            <a:pPr algn="ctr"/>
            <a:r>
              <a:rPr lang="en-US" sz="800" b="1" dirty="0">
                <a:solidFill>
                  <a:schemeClr val="tx1"/>
                </a:solidFill>
                <a:latin typeface="Times New Roman"/>
                <a:cs typeface="Times New Roman"/>
              </a:rPr>
              <a:t>Beyoncé (feat. Kendrick Lamar)</a:t>
            </a:r>
            <a:endParaRPr lang="en-US" sz="800">
              <a:solidFill>
                <a:schemeClr val="tx1"/>
              </a:solidFill>
              <a:latin typeface="Times New Roman"/>
              <a:cs typeface="Times New Roman"/>
            </a:endParaRP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[Beyoncé:]</a:t>
            </a:r>
          </a:p>
          <a:p>
            <a:pPr algn="ctr"/>
            <a:r>
              <a:rPr lang="en-US" sz="800" err="1">
                <a:solidFill>
                  <a:schemeClr val="tx1"/>
                </a:solidFill>
                <a:latin typeface="Times New Roman"/>
                <a:cs typeface="Times New Roman"/>
              </a:rPr>
              <a:t>Tryna</a:t>
            </a:r>
            <a:r>
              <a:rPr lang="en-US" sz="800" dirty="0">
                <a:solidFill>
                  <a:schemeClr val="tx1"/>
                </a:solidFill>
                <a:latin typeface="Times New Roman"/>
                <a:cs typeface="Times New Roman"/>
              </a:rPr>
              <a:t> reign, </a:t>
            </a:r>
            <a:r>
              <a:rPr lang="en-US" sz="800" err="1">
                <a:solidFill>
                  <a:schemeClr val="tx1"/>
                </a:solidFill>
                <a:latin typeface="Times New Roman"/>
                <a:cs typeface="Times New Roman"/>
              </a:rPr>
              <a:t>tryna</a:t>
            </a:r>
            <a:r>
              <a:rPr lang="en-US" sz="800" dirty="0">
                <a:solidFill>
                  <a:schemeClr val="tx1"/>
                </a:solidFill>
                <a:latin typeface="Times New Roman"/>
                <a:cs typeface="Times New Roman"/>
              </a:rPr>
              <a:t> rain on the thunder</a:t>
            </a:r>
          </a:p>
          <a:p>
            <a:pPr algn="ctr"/>
            <a:r>
              <a:rPr lang="en-US" sz="800" dirty="0">
                <a:solidFill>
                  <a:schemeClr val="tx1"/>
                </a:solidFill>
                <a:latin typeface="Times New Roman"/>
                <a:cs typeface="Times New Roman"/>
              </a:rPr>
              <a:t>Tell the storm I'm new</a:t>
            </a:r>
          </a:p>
          <a:p>
            <a:pPr algn="ct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walk, </a:t>
            </a: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march on the regular</a:t>
            </a:r>
          </a:p>
          <a:p>
            <a:pPr algn="ctr"/>
            <a:r>
              <a:rPr lang="en-US" sz="800" dirty="0">
                <a:solidFill>
                  <a:schemeClr val="tx1"/>
                </a:solidFill>
                <a:latin typeface="Times New Roman"/>
                <a:cs typeface="Times New Roman"/>
              </a:rPr>
              <a:t>Painting white flags blue</a:t>
            </a:r>
          </a:p>
          <a:p>
            <a:pPr algn="ctr"/>
            <a:r>
              <a:rPr lang="en-US" sz="800" dirty="0">
                <a:solidFill>
                  <a:schemeClr val="tx1"/>
                </a:solidFill>
                <a:latin typeface="Times New Roman"/>
                <a:cs typeface="Times New Roman"/>
              </a:rPr>
              <a:t>Love forgive me, I've been running</a:t>
            </a:r>
          </a:p>
          <a:p>
            <a:pPr algn="ctr"/>
            <a:r>
              <a:rPr lang="en-US" sz="800" dirty="0">
                <a:solidFill>
                  <a:schemeClr val="tx1"/>
                </a:solidFill>
                <a:latin typeface="Times New Roman"/>
                <a:cs typeface="Times New Roman"/>
              </a:rPr>
              <a:t>Running blind in truth</a:t>
            </a:r>
          </a:p>
          <a:p>
            <a:pPr algn="ctr"/>
            <a:r>
              <a:rPr lang="en-US" sz="800" err="1">
                <a:solidFill>
                  <a:schemeClr val="tx1"/>
                </a:solidFill>
                <a:latin typeface="Times New Roman"/>
                <a:cs typeface="Times New Roman"/>
              </a:rPr>
              <a:t>I'ma</a:t>
            </a:r>
            <a:r>
              <a:rPr lang="en-US" sz="800" dirty="0">
                <a:solidFill>
                  <a:schemeClr val="tx1"/>
                </a:solidFill>
                <a:latin typeface="Times New Roman"/>
                <a:cs typeface="Times New Roman"/>
              </a:rPr>
              <a:t> rain, </a:t>
            </a:r>
            <a:r>
              <a:rPr lang="en-US" sz="800" err="1">
                <a:solidFill>
                  <a:schemeClr val="tx1"/>
                </a:solidFill>
                <a:latin typeface="Times New Roman"/>
                <a:cs typeface="Times New Roman"/>
              </a:rPr>
              <a:t>I'ma</a:t>
            </a:r>
            <a:r>
              <a:rPr lang="en-US" sz="800" dirty="0">
                <a:solidFill>
                  <a:schemeClr val="tx1"/>
                </a:solidFill>
                <a:latin typeface="Times New Roman"/>
                <a:cs typeface="Times New Roman"/>
              </a:rPr>
              <a:t> reign on this bitter love</a:t>
            </a:r>
          </a:p>
          <a:p>
            <a:pPr algn="ctr"/>
            <a:r>
              <a:rPr lang="en-US" sz="800" dirty="0">
                <a:solidFill>
                  <a:schemeClr val="tx1"/>
                </a:solidFill>
                <a:latin typeface="Times New Roman"/>
                <a:cs typeface="Times New Roman"/>
              </a:rPr>
              <a:t>Tell the sweet I'm new</a:t>
            </a: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I'm telling these tears, "</a:t>
            </a:r>
            <a:r>
              <a:rPr lang="en-US" sz="800" dirty="0" err="1">
                <a:solidFill>
                  <a:schemeClr val="tx1"/>
                </a:solidFill>
                <a:latin typeface="Times New Roman"/>
                <a:cs typeface="Times New Roman"/>
              </a:rPr>
              <a:t>Gonna</a:t>
            </a:r>
            <a:r>
              <a:rPr lang="en-US" sz="800" dirty="0">
                <a:solidFill>
                  <a:schemeClr val="tx1"/>
                </a:solidFill>
                <a:latin typeface="Times New Roman"/>
                <a:cs typeface="Times New Roman"/>
              </a:rPr>
              <a:t> fall away, fall away"</a:t>
            </a:r>
          </a:p>
          <a:p>
            <a:pPr algn="ctr"/>
            <a:r>
              <a:rPr lang="en-US" sz="800" dirty="0">
                <a:solidFill>
                  <a:schemeClr val="tx1"/>
                </a:solidFill>
                <a:latin typeface="Times New Roman"/>
                <a:cs typeface="Times New Roman"/>
              </a:rPr>
              <a:t>May the last one burn into flames</a:t>
            </a: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Freedom! Freedom! I can't move</a:t>
            </a:r>
          </a:p>
          <a:p>
            <a:pPr algn="ctr"/>
            <a:r>
              <a:rPr lang="en-US" sz="800" dirty="0">
                <a:solidFill>
                  <a:schemeClr val="tx1"/>
                </a:solidFill>
                <a:latin typeface="Times New Roman"/>
                <a:cs typeface="Times New Roman"/>
              </a:rPr>
              <a:t>Freedom, cut me loose!</a:t>
            </a:r>
          </a:p>
          <a:p>
            <a:pPr algn="ctr"/>
            <a:r>
              <a:rPr lang="en-US" sz="800" dirty="0">
                <a:solidFill>
                  <a:schemeClr val="tx1"/>
                </a:solidFill>
                <a:latin typeface="Times New Roman"/>
                <a:cs typeface="Times New Roman"/>
              </a:rPr>
              <a:t>Freedom! Freedom! Where are you?</a:t>
            </a:r>
          </a:p>
          <a:p>
            <a:pPr algn="ctr"/>
            <a:r>
              <a:rPr lang="en-US" sz="800" dirty="0">
                <a:solidFill>
                  <a:schemeClr val="tx1"/>
                </a:solidFill>
                <a:latin typeface="Times New Roman"/>
                <a:cs typeface="Times New Roman"/>
              </a:rPr>
              <a:t>Cause I need freedom too!</a:t>
            </a:r>
          </a:p>
          <a:p>
            <a:pPr algn="ctr"/>
            <a:r>
              <a:rPr lang="en-US" sz="800" dirty="0">
                <a:solidFill>
                  <a:schemeClr val="tx1"/>
                </a:solidFill>
                <a:latin typeface="Times New Roman"/>
                <a:cs typeface="Times New Roman"/>
              </a:rPr>
              <a:t>I break chains all by myself</a:t>
            </a:r>
          </a:p>
          <a:p>
            <a:pPr algn="ctr"/>
            <a:r>
              <a:rPr lang="en-US" sz="800" dirty="0">
                <a:solidFill>
                  <a:schemeClr val="tx1"/>
                </a:solidFill>
                <a:latin typeface="Times New Roman"/>
                <a:cs typeface="Times New Roman"/>
              </a:rPr>
              <a:t>Won't let my freedom rot in hell</a:t>
            </a:r>
          </a:p>
          <a:p>
            <a:pPr algn="ctr"/>
            <a:r>
              <a:rPr lang="en-US" sz="800" dirty="0">
                <a:solidFill>
                  <a:schemeClr val="tx1"/>
                </a:solidFill>
                <a:latin typeface="Times New Roman"/>
                <a:cs typeface="Times New Roman"/>
              </a:rPr>
              <a:t>Hey! </a:t>
            </a: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keep running</a:t>
            </a:r>
          </a:p>
          <a:p>
            <a:pPr algn="ctr"/>
            <a:r>
              <a:rPr lang="en-US" sz="800" dirty="0">
                <a:solidFill>
                  <a:schemeClr val="tx1"/>
                </a:solidFill>
                <a:latin typeface="Times New Roman"/>
                <a:cs typeface="Times New Roman"/>
              </a:rPr>
              <a:t>Cause a winner don't quit on themselves</a:t>
            </a:r>
          </a:p>
          <a:p>
            <a:pPr algn="ctr"/>
            <a:endParaRPr lang="en-US" sz="800" dirty="0">
              <a:solidFill>
                <a:schemeClr val="tx1"/>
              </a:solidFill>
              <a:latin typeface="Times New Roman"/>
              <a:cs typeface="Times New Roman"/>
            </a:endParaRPr>
          </a:p>
          <a:p>
            <a:pPr algn="ctr"/>
            <a:r>
              <a:rPr lang="en-US" sz="800" err="1">
                <a:solidFill>
                  <a:schemeClr val="tx1"/>
                </a:solidFill>
                <a:latin typeface="Times New Roman"/>
                <a:cs typeface="Times New Roman"/>
              </a:rPr>
              <a:t>I'ma</a:t>
            </a:r>
            <a:r>
              <a:rPr lang="en-US" sz="800" dirty="0">
                <a:solidFill>
                  <a:schemeClr val="tx1"/>
                </a:solidFill>
                <a:latin typeface="Times New Roman"/>
                <a:cs typeface="Times New Roman"/>
              </a:rPr>
              <a:t> wade, </a:t>
            </a: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wave through the waters</a:t>
            </a:r>
          </a:p>
          <a:p>
            <a:pPr algn="ctr"/>
            <a:r>
              <a:rPr lang="en-US" sz="800" err="1">
                <a:solidFill>
                  <a:schemeClr val="tx1"/>
                </a:solidFill>
                <a:latin typeface="Times New Roman"/>
                <a:cs typeface="Times New Roman"/>
              </a:rPr>
              <a:t>Til</a:t>
            </a:r>
            <a:r>
              <a:rPr lang="en-US" sz="800" dirty="0">
                <a:solidFill>
                  <a:schemeClr val="tx1"/>
                </a:solidFill>
                <a:latin typeface="Times New Roman"/>
                <a:cs typeface="Times New Roman"/>
              </a:rPr>
              <a:t> the tide, "Don't move"</a:t>
            </a:r>
          </a:p>
          <a:p>
            <a:pPr algn="ctr"/>
            <a:r>
              <a:rPr lang="en-US" sz="800" err="1">
                <a:solidFill>
                  <a:schemeClr val="tx1"/>
                </a:solidFill>
                <a:latin typeface="Times New Roman"/>
                <a:cs typeface="Times New Roman"/>
              </a:rPr>
              <a:t>I'ma</a:t>
            </a:r>
            <a:r>
              <a:rPr lang="en-US" sz="800" dirty="0">
                <a:solidFill>
                  <a:schemeClr val="tx1"/>
                </a:solidFill>
                <a:latin typeface="Times New Roman"/>
                <a:cs typeface="Times New Roman"/>
              </a:rPr>
              <a:t> riot, </a:t>
            </a: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riot through your borders</a:t>
            </a:r>
          </a:p>
          <a:p>
            <a:pPr algn="ctr"/>
            <a:r>
              <a:rPr lang="en-US" sz="800" dirty="0">
                <a:solidFill>
                  <a:schemeClr val="tx1"/>
                </a:solidFill>
                <a:latin typeface="Times New Roman"/>
                <a:cs typeface="Times New Roman"/>
              </a:rPr>
              <a:t>Call me bullet proof</a:t>
            </a:r>
          </a:p>
          <a:p>
            <a:pPr algn="ctr"/>
            <a:r>
              <a:rPr lang="en-US" sz="800" dirty="0">
                <a:solidFill>
                  <a:schemeClr val="tx1"/>
                </a:solidFill>
                <a:latin typeface="Times New Roman"/>
                <a:cs typeface="Times New Roman"/>
              </a:rPr>
              <a:t>Love forgive me, I've been </a:t>
            </a:r>
            <a:r>
              <a:rPr lang="en-US" sz="800" dirty="0" err="1">
                <a:solidFill>
                  <a:schemeClr val="tx1"/>
                </a:solidFill>
                <a:latin typeface="Times New Roman"/>
                <a:cs typeface="Times New Roman"/>
              </a:rPr>
              <a:t>runnin</a:t>
            </a:r>
            <a:r>
              <a:rPr lang="en-US" sz="800" dirty="0">
                <a:solidFill>
                  <a:schemeClr val="tx1"/>
                </a:solidFill>
                <a:latin typeface="Times New Roman"/>
                <a:cs typeface="Times New Roman"/>
              </a:rPr>
              <a:t>'</a:t>
            </a:r>
          </a:p>
          <a:p>
            <a:pPr algn="ctr"/>
            <a:r>
              <a:rPr lang="en-US" sz="800" dirty="0" err="1">
                <a:solidFill>
                  <a:schemeClr val="tx1"/>
                </a:solidFill>
                <a:latin typeface="Times New Roman"/>
                <a:cs typeface="Times New Roman"/>
              </a:rPr>
              <a:t>Runnin</a:t>
            </a:r>
            <a:r>
              <a:rPr lang="en-US" sz="800" dirty="0">
                <a:solidFill>
                  <a:schemeClr val="tx1"/>
                </a:solidFill>
                <a:latin typeface="Times New Roman"/>
                <a:cs typeface="Times New Roman"/>
              </a:rPr>
              <a:t>' blind in truth</a:t>
            </a:r>
          </a:p>
          <a:p>
            <a:pPr algn="ct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wade, </a:t>
            </a:r>
            <a:r>
              <a:rPr lang="en-US" sz="800" dirty="0" err="1">
                <a:solidFill>
                  <a:schemeClr val="tx1"/>
                </a:solidFill>
                <a:latin typeface="Times New Roman"/>
                <a:cs typeface="Times New Roman"/>
              </a:rPr>
              <a:t>I'ma</a:t>
            </a:r>
            <a:r>
              <a:rPr lang="en-US" sz="800" dirty="0">
                <a:solidFill>
                  <a:schemeClr val="tx1"/>
                </a:solidFill>
                <a:latin typeface="Times New Roman"/>
                <a:cs typeface="Times New Roman"/>
              </a:rPr>
              <a:t> wave through your shallow love</a:t>
            </a:r>
          </a:p>
          <a:p>
            <a:pPr algn="ctr"/>
            <a:r>
              <a:rPr lang="en-US" sz="800" dirty="0">
                <a:solidFill>
                  <a:schemeClr val="tx1"/>
                </a:solidFill>
                <a:latin typeface="Times New Roman"/>
                <a:cs typeface="Times New Roman"/>
              </a:rPr>
              <a:t>Tell the deep I'm new</a:t>
            </a:r>
          </a:p>
          <a:p>
            <a:pPr algn="ctr"/>
            <a:r>
              <a:rPr lang="en-US" sz="800" dirty="0">
                <a:solidFill>
                  <a:schemeClr val="tx1"/>
                </a:solidFill>
                <a:latin typeface="Times New Roman"/>
                <a:cs typeface="Times New Roman"/>
              </a:rPr>
              <a:t>[Kendrick Lamar:]</a:t>
            </a:r>
          </a:p>
          <a:p>
            <a:pPr algn="ctr"/>
            <a:r>
              <a:rPr lang="en-US" sz="800" dirty="0">
                <a:solidFill>
                  <a:schemeClr val="tx1"/>
                </a:solidFill>
                <a:latin typeface="Times New Roman"/>
                <a:cs typeface="Times New Roman"/>
              </a:rPr>
              <a:t>What you want from me?</a:t>
            </a:r>
          </a:p>
          <a:p>
            <a:pPr algn="ctr"/>
            <a:r>
              <a:rPr lang="en-US" sz="800" dirty="0">
                <a:solidFill>
                  <a:schemeClr val="tx1"/>
                </a:solidFill>
                <a:latin typeface="Times New Roman"/>
                <a:cs typeface="Times New Roman"/>
              </a:rPr>
              <a:t>Is it true you see, uh? Oh father can you hear me?</a:t>
            </a:r>
          </a:p>
          <a:p>
            <a:pPr algn="ctr"/>
            <a:r>
              <a:rPr lang="en-US" sz="800" dirty="0">
                <a:solidFill>
                  <a:schemeClr val="tx1"/>
                </a:solidFill>
                <a:latin typeface="Times New Roman"/>
                <a:cs typeface="Times New Roman"/>
              </a:rPr>
              <a:t>What you want from me?</a:t>
            </a:r>
          </a:p>
          <a:p>
            <a:pPr algn="ctr"/>
            <a:r>
              <a:rPr lang="en-US" sz="800" dirty="0">
                <a:solidFill>
                  <a:schemeClr val="tx1"/>
                </a:solidFill>
                <a:latin typeface="Times New Roman"/>
                <a:cs typeface="Times New Roman"/>
              </a:rPr>
              <a:t>Is it true you see, uh? Oh father can you hear me?</a:t>
            </a:r>
          </a:p>
          <a:p>
            <a:pPr algn="ctr"/>
            <a:r>
              <a:rPr lang="en-US" sz="800" dirty="0">
                <a:solidFill>
                  <a:schemeClr val="tx1"/>
                </a:solidFill>
                <a:latin typeface="Times New Roman"/>
                <a:cs typeface="Times New Roman"/>
              </a:rPr>
              <a:t>Hear me?</a:t>
            </a:r>
          </a:p>
          <a:p>
            <a:pPr algn="ctr"/>
            <a:r>
              <a:rPr lang="en-US" sz="800" dirty="0">
                <a:solidFill>
                  <a:schemeClr val="tx1"/>
                </a:solidFill>
                <a:latin typeface="Times New Roman"/>
                <a:cs typeface="Times New Roman"/>
              </a:rPr>
              <a:t>[Hattie White:]</a:t>
            </a:r>
          </a:p>
          <a:p>
            <a:pPr algn="ctr"/>
            <a:r>
              <a:rPr lang="en-US" sz="800" dirty="0">
                <a:latin typeface="Times New Roman"/>
                <a:cs typeface="Times New Roman"/>
              </a:rPr>
              <a:t>I had my ups and downs, but I always find the inner strength to pull myself up. I was served lemons, but I made lemonade</a:t>
            </a:r>
            <a:endParaRPr lang="en-US" sz="800" dirty="0">
              <a:solidFill>
                <a:schemeClr val="tx1"/>
              </a:solidFill>
              <a:latin typeface="Times New Roman"/>
              <a:cs typeface="Times New Roman"/>
            </a:endParaRPr>
          </a:p>
        </p:txBody>
      </p:sp>
      <p:sp>
        <p:nvSpPr>
          <p:cNvPr id="11" name="TextBox 10">
            <a:extLst>
              <a:ext uri="{FF2B5EF4-FFF2-40B4-BE49-F238E27FC236}">
                <a16:creationId xmlns:a16="http://schemas.microsoft.com/office/drawing/2014/main" id="{5A3B0C51-B627-4F3A-B89D-0D1F1372E905}"/>
              </a:ext>
            </a:extLst>
          </p:cNvPr>
          <p:cNvSpPr txBox="1"/>
          <p:nvPr/>
        </p:nvSpPr>
        <p:spPr>
          <a:xfrm>
            <a:off x="1981200" y="-38100"/>
            <a:ext cx="2743200" cy="46474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solidFill>
                  <a:srgbClr val="31394D"/>
                </a:solidFill>
                <a:latin typeface="Times New Roman"/>
                <a:cs typeface="Times New Roman"/>
              </a:rPr>
              <a:t>Man</a:t>
            </a:r>
            <a:r>
              <a:rPr lang="en-US" sz="800" b="1" dirty="0">
                <a:solidFill>
                  <a:schemeClr val="tx1"/>
                </a:solidFill>
                <a:latin typeface="Times New Roman"/>
                <a:cs typeface="Times New Roman"/>
              </a:rPr>
              <a:t> in the Mirror</a:t>
            </a:r>
            <a:endParaRPr lang="en-US" sz="800" dirty="0">
              <a:latin typeface="Times New Roman"/>
              <a:cs typeface="Times New Roman"/>
            </a:endParaRPr>
          </a:p>
          <a:p>
            <a:pPr algn="ctr"/>
            <a:r>
              <a:rPr lang="en-US" sz="800" b="1" dirty="0">
                <a:solidFill>
                  <a:schemeClr val="tx1"/>
                </a:solidFill>
                <a:latin typeface="Times New Roman"/>
                <a:cs typeface="Times New Roman"/>
              </a:rPr>
              <a:t>Michael Jackson</a:t>
            </a:r>
            <a:endParaRPr lang="en-US" sz="800" dirty="0">
              <a:solidFill>
                <a:schemeClr val="tx1"/>
              </a:solidFill>
              <a:latin typeface="Times New Roman"/>
              <a:cs typeface="Times New Roman"/>
            </a:endParaRPr>
          </a:p>
          <a:p>
            <a:pPr algn="ctr"/>
            <a:endParaRPr lang="en-US" sz="800" dirty="0">
              <a:solidFill>
                <a:schemeClr val="tx1"/>
              </a:solidFill>
              <a:latin typeface="Times New Roman"/>
              <a:cs typeface="Times New Roman"/>
            </a:endParaRP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I’m </a:t>
            </a:r>
            <a:r>
              <a:rPr lang="en-US" sz="800" err="1">
                <a:solidFill>
                  <a:schemeClr val="tx1"/>
                </a:solidFill>
                <a:latin typeface="Times New Roman"/>
                <a:cs typeface="Times New Roman"/>
              </a:rPr>
              <a:t>gonna</a:t>
            </a:r>
            <a:r>
              <a:rPr lang="en-US" sz="800" dirty="0">
                <a:solidFill>
                  <a:schemeClr val="tx1"/>
                </a:solidFill>
                <a:latin typeface="Times New Roman"/>
                <a:cs typeface="Times New Roman"/>
              </a:rPr>
              <a:t> make a change, for once in my life</a:t>
            </a:r>
          </a:p>
          <a:p>
            <a:pPr algn="ctr"/>
            <a:r>
              <a:rPr lang="en-US" sz="800" dirty="0">
                <a:solidFill>
                  <a:schemeClr val="tx1"/>
                </a:solidFill>
                <a:latin typeface="Times New Roman"/>
                <a:cs typeface="Times New Roman"/>
              </a:rPr>
              <a:t>It’s </a:t>
            </a:r>
            <a:r>
              <a:rPr lang="en-US" sz="800" err="1">
                <a:solidFill>
                  <a:schemeClr val="tx1"/>
                </a:solidFill>
                <a:latin typeface="Times New Roman"/>
                <a:cs typeface="Times New Roman"/>
              </a:rPr>
              <a:t>gonna</a:t>
            </a:r>
            <a:r>
              <a:rPr lang="en-US" sz="800" dirty="0">
                <a:solidFill>
                  <a:schemeClr val="tx1"/>
                </a:solidFill>
                <a:latin typeface="Times New Roman"/>
                <a:cs typeface="Times New Roman"/>
              </a:rPr>
              <a:t> feel real good, </a:t>
            </a:r>
            <a:r>
              <a:rPr lang="en-US" sz="800" err="1">
                <a:solidFill>
                  <a:schemeClr val="tx1"/>
                </a:solidFill>
                <a:latin typeface="Times New Roman"/>
                <a:cs typeface="Times New Roman"/>
              </a:rPr>
              <a:t>gonna</a:t>
            </a:r>
            <a:r>
              <a:rPr lang="en-US" sz="800" dirty="0">
                <a:solidFill>
                  <a:schemeClr val="tx1"/>
                </a:solidFill>
                <a:latin typeface="Times New Roman"/>
                <a:cs typeface="Times New Roman"/>
              </a:rPr>
              <a:t> make a difference</a:t>
            </a:r>
          </a:p>
          <a:p>
            <a:pPr algn="ctr"/>
            <a:r>
              <a:rPr lang="en-US" sz="800" err="1">
                <a:solidFill>
                  <a:schemeClr val="tx1"/>
                </a:solidFill>
                <a:latin typeface="Times New Roman"/>
                <a:cs typeface="Times New Roman"/>
              </a:rPr>
              <a:t>Gonna</a:t>
            </a:r>
            <a:r>
              <a:rPr lang="en-US" sz="800" dirty="0">
                <a:solidFill>
                  <a:schemeClr val="tx1"/>
                </a:solidFill>
                <a:latin typeface="Times New Roman"/>
                <a:cs typeface="Times New Roman"/>
              </a:rPr>
              <a:t> make it right...</a:t>
            </a:r>
          </a:p>
          <a:p>
            <a:pPr algn="ctr"/>
            <a:r>
              <a:rPr lang="en-US" sz="800" dirty="0">
                <a:solidFill>
                  <a:schemeClr val="tx1"/>
                </a:solidFill>
                <a:latin typeface="Times New Roman"/>
                <a:cs typeface="Times New Roman"/>
              </a:rPr>
              <a:t>As I turn up the collar on my favorite winter coat</a:t>
            </a:r>
          </a:p>
          <a:p>
            <a:pPr algn="ctr"/>
            <a:r>
              <a:rPr lang="en-US" sz="800" dirty="0">
                <a:solidFill>
                  <a:schemeClr val="tx1"/>
                </a:solidFill>
                <a:latin typeface="Times New Roman"/>
                <a:cs typeface="Times New Roman"/>
              </a:rPr>
              <a:t>This wind is </a:t>
            </a:r>
            <a:r>
              <a:rPr lang="en-US" sz="800" err="1">
                <a:solidFill>
                  <a:schemeClr val="tx1"/>
                </a:solidFill>
                <a:latin typeface="Times New Roman"/>
                <a:cs typeface="Times New Roman"/>
              </a:rPr>
              <a:t>blowin</a:t>
            </a:r>
            <a:r>
              <a:rPr lang="en-US" sz="800" dirty="0">
                <a:solidFill>
                  <a:schemeClr val="tx1"/>
                </a:solidFill>
                <a:latin typeface="Times New Roman"/>
                <a:cs typeface="Times New Roman"/>
              </a:rPr>
              <a:t>’ my mind</a:t>
            </a:r>
          </a:p>
          <a:p>
            <a:pPr algn="ctr"/>
            <a:r>
              <a:rPr lang="en-US" sz="800" dirty="0">
                <a:solidFill>
                  <a:schemeClr val="tx1"/>
                </a:solidFill>
                <a:latin typeface="Times New Roman"/>
                <a:cs typeface="Times New Roman"/>
              </a:rPr>
              <a:t>I see the kids in the street, with not enough to eat</a:t>
            </a:r>
          </a:p>
          <a:p>
            <a:pPr algn="ctr"/>
            <a:r>
              <a:rPr lang="en-US" sz="800" dirty="0">
                <a:solidFill>
                  <a:schemeClr val="tx1"/>
                </a:solidFill>
                <a:latin typeface="Times New Roman"/>
                <a:cs typeface="Times New Roman"/>
              </a:rPr>
              <a:t>Who am I, to be blind? Pretending not to see their needs</a:t>
            </a:r>
          </a:p>
          <a:p>
            <a:pPr algn="ctr"/>
            <a:r>
              <a:rPr lang="en-US" sz="800" dirty="0">
                <a:solidFill>
                  <a:schemeClr val="tx1"/>
                </a:solidFill>
                <a:latin typeface="Times New Roman"/>
                <a:cs typeface="Times New Roman"/>
              </a:rPr>
              <a:t>A summer’s disregard, a broken bottle top</a:t>
            </a:r>
          </a:p>
          <a:p>
            <a:pPr algn="ctr"/>
            <a:r>
              <a:rPr lang="en-US" sz="800" dirty="0">
                <a:solidFill>
                  <a:schemeClr val="tx1"/>
                </a:solidFill>
                <a:latin typeface="Times New Roman"/>
                <a:cs typeface="Times New Roman"/>
              </a:rPr>
              <a:t>And a one man’s soul</a:t>
            </a:r>
          </a:p>
          <a:p>
            <a:pPr algn="ctr"/>
            <a:r>
              <a:rPr lang="en-US" sz="800" dirty="0">
                <a:solidFill>
                  <a:schemeClr val="tx1"/>
                </a:solidFill>
                <a:latin typeface="Times New Roman"/>
                <a:cs typeface="Times New Roman"/>
              </a:rPr>
              <a:t>They follow each other on the wind </a:t>
            </a:r>
            <a:r>
              <a:rPr lang="en-US" sz="800" err="1">
                <a:solidFill>
                  <a:schemeClr val="tx1"/>
                </a:solidFill>
                <a:latin typeface="Times New Roman"/>
                <a:cs typeface="Times New Roman"/>
              </a:rPr>
              <a:t>ya</a:t>
            </a:r>
            <a:r>
              <a:rPr lang="en-US" sz="800" dirty="0">
                <a:solidFill>
                  <a:schemeClr val="tx1"/>
                </a:solidFill>
                <a:latin typeface="Times New Roman"/>
                <a:cs typeface="Times New Roman"/>
              </a:rPr>
              <a:t>’ know</a:t>
            </a:r>
          </a:p>
          <a:p>
            <a:pPr algn="ctr"/>
            <a:r>
              <a:rPr lang="en-US" sz="800" err="1">
                <a:solidFill>
                  <a:schemeClr val="tx1"/>
                </a:solidFill>
                <a:latin typeface="Times New Roman"/>
                <a:cs typeface="Times New Roman"/>
              </a:rPr>
              <a:t>’Cause</a:t>
            </a:r>
            <a:r>
              <a:rPr lang="en-US" sz="800" dirty="0">
                <a:solidFill>
                  <a:schemeClr val="tx1"/>
                </a:solidFill>
                <a:latin typeface="Times New Roman"/>
                <a:cs typeface="Times New Roman"/>
              </a:rPr>
              <a:t> they got nowhere to go</a:t>
            </a:r>
          </a:p>
          <a:p>
            <a:pPr algn="ctr"/>
            <a:r>
              <a:rPr lang="en-US" sz="800" dirty="0">
                <a:solidFill>
                  <a:schemeClr val="tx1"/>
                </a:solidFill>
                <a:latin typeface="Times New Roman"/>
                <a:cs typeface="Times New Roman"/>
              </a:rPr>
              <a:t>That’s why I want you to know</a:t>
            </a:r>
          </a:p>
          <a:p>
            <a:pPr algn="ctr"/>
            <a:r>
              <a:rPr lang="en-US" sz="800" dirty="0">
                <a:solidFill>
                  <a:schemeClr val="tx1"/>
                </a:solidFill>
                <a:latin typeface="Times New Roman"/>
                <a:cs typeface="Times New Roman"/>
              </a:rPr>
              <a:t>I’m starting with the man in the mirror</a:t>
            </a:r>
          </a:p>
          <a:p>
            <a:pPr algn="ctr"/>
            <a:r>
              <a:rPr lang="en-US" sz="800" dirty="0">
                <a:solidFill>
                  <a:schemeClr val="tx1"/>
                </a:solidFill>
                <a:latin typeface="Times New Roman"/>
                <a:cs typeface="Times New Roman"/>
              </a:rPr>
              <a:t>I’m asking him to change his ways</a:t>
            </a:r>
          </a:p>
          <a:p>
            <a:pPr algn="ctr"/>
            <a:r>
              <a:rPr lang="en-US" sz="800" dirty="0">
                <a:solidFill>
                  <a:schemeClr val="tx1"/>
                </a:solidFill>
                <a:latin typeface="Times New Roman"/>
                <a:cs typeface="Times New Roman"/>
              </a:rPr>
              <a:t>And no message could have been any clearer</a:t>
            </a:r>
          </a:p>
          <a:p>
            <a:pPr algn="ctr"/>
            <a:r>
              <a:rPr lang="en-US" sz="800" dirty="0">
                <a:solidFill>
                  <a:schemeClr val="tx1"/>
                </a:solidFill>
                <a:latin typeface="Times New Roman"/>
                <a:cs typeface="Times New Roman"/>
              </a:rPr>
              <a:t>If you </a:t>
            </a:r>
            <a:r>
              <a:rPr lang="en-US" sz="800" err="1">
                <a:solidFill>
                  <a:schemeClr val="tx1"/>
                </a:solidFill>
                <a:latin typeface="Times New Roman"/>
                <a:cs typeface="Times New Roman"/>
              </a:rPr>
              <a:t>wanna</a:t>
            </a:r>
            <a:r>
              <a:rPr lang="en-US" sz="800" dirty="0">
                <a:solidFill>
                  <a:schemeClr val="tx1"/>
                </a:solidFill>
                <a:latin typeface="Times New Roman"/>
                <a:cs typeface="Times New Roman"/>
              </a:rPr>
              <a:t> make the world a better place</a:t>
            </a:r>
          </a:p>
          <a:p>
            <a:pPr algn="ctr"/>
            <a:r>
              <a:rPr lang="en-US" sz="800" dirty="0">
                <a:solidFill>
                  <a:schemeClr val="tx1"/>
                </a:solidFill>
                <a:latin typeface="Times New Roman"/>
                <a:cs typeface="Times New Roman"/>
              </a:rPr>
              <a:t>(If you </a:t>
            </a:r>
            <a:r>
              <a:rPr lang="en-US" sz="800" dirty="0" err="1">
                <a:solidFill>
                  <a:schemeClr val="tx1"/>
                </a:solidFill>
                <a:latin typeface="Times New Roman"/>
                <a:cs typeface="Times New Roman"/>
              </a:rPr>
              <a:t>wanna</a:t>
            </a:r>
            <a:r>
              <a:rPr lang="en-US" sz="800" dirty="0">
                <a:solidFill>
                  <a:schemeClr val="tx1"/>
                </a:solidFill>
                <a:latin typeface="Times New Roman"/>
                <a:cs typeface="Times New Roman"/>
              </a:rPr>
              <a:t> make the world a better place)</a:t>
            </a:r>
          </a:p>
          <a:p>
            <a:pPr algn="ctr"/>
            <a:r>
              <a:rPr lang="en-US" sz="800" dirty="0">
                <a:solidFill>
                  <a:schemeClr val="tx1"/>
                </a:solidFill>
                <a:latin typeface="Times New Roman"/>
                <a:cs typeface="Times New Roman"/>
              </a:rPr>
              <a:t>Take a look at yourself, and then make a change</a:t>
            </a:r>
          </a:p>
          <a:p>
            <a:pPr algn="ctr"/>
            <a:r>
              <a:rPr lang="en-US" sz="800" dirty="0">
                <a:solidFill>
                  <a:schemeClr val="tx1"/>
                </a:solidFill>
                <a:latin typeface="Times New Roman"/>
                <a:cs typeface="Times New Roman"/>
              </a:rPr>
              <a:t>(Take a look at yourself, and then make a change)</a:t>
            </a:r>
          </a:p>
          <a:p>
            <a:pPr algn="ctr"/>
            <a:r>
              <a:rPr lang="en-US" sz="800" dirty="0">
                <a:solidFill>
                  <a:schemeClr val="tx1"/>
                </a:solidFill>
                <a:latin typeface="Times New Roman"/>
                <a:cs typeface="Times New Roman"/>
              </a:rPr>
              <a:t>(Na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na</a:t>
            </a:r>
            <a:r>
              <a:rPr lang="en-US" sz="800" dirty="0">
                <a:solidFill>
                  <a:schemeClr val="tx1"/>
                </a:solidFill>
                <a:latin typeface="Times New Roman"/>
                <a:cs typeface="Times New Roman"/>
              </a:rPr>
              <a:t> nah)</a:t>
            </a:r>
          </a:p>
          <a:p>
            <a:pPr algn="ctr"/>
            <a:r>
              <a:rPr lang="en-US" sz="800" dirty="0">
                <a:solidFill>
                  <a:schemeClr val="tx1"/>
                </a:solidFill>
                <a:latin typeface="Times New Roman"/>
                <a:cs typeface="Times New Roman"/>
              </a:rPr>
              <a:t>I’ve been a victim of a selfish kind of love</a:t>
            </a:r>
          </a:p>
          <a:p>
            <a:pPr algn="ctr"/>
            <a:r>
              <a:rPr lang="en-US" sz="800" dirty="0">
                <a:solidFill>
                  <a:schemeClr val="tx1"/>
                </a:solidFill>
                <a:latin typeface="Times New Roman"/>
                <a:cs typeface="Times New Roman"/>
              </a:rPr>
              <a:t>It’s time that I realize</a:t>
            </a:r>
          </a:p>
          <a:p>
            <a:pPr algn="ctr"/>
            <a:r>
              <a:rPr lang="en-US" sz="800" dirty="0">
                <a:solidFill>
                  <a:schemeClr val="tx1"/>
                </a:solidFill>
                <a:latin typeface="Times New Roman"/>
                <a:cs typeface="Times New Roman"/>
              </a:rPr>
              <a:t>That there are some with no home, not a nickel</a:t>
            </a:r>
          </a:p>
          <a:p>
            <a:pPr algn="ctr"/>
            <a:r>
              <a:rPr lang="en-US" sz="800" dirty="0">
                <a:solidFill>
                  <a:schemeClr val="tx1"/>
                </a:solidFill>
                <a:latin typeface="Times New Roman"/>
                <a:cs typeface="Times New Roman"/>
              </a:rPr>
              <a:t>to loan</a:t>
            </a:r>
          </a:p>
          <a:p>
            <a:pPr algn="ctr"/>
            <a:r>
              <a:rPr lang="en-US" sz="800" dirty="0">
                <a:solidFill>
                  <a:schemeClr val="tx1"/>
                </a:solidFill>
                <a:latin typeface="Times New Roman"/>
                <a:cs typeface="Times New Roman"/>
              </a:rPr>
              <a:t>Could it be really me, pretending that they’re</a:t>
            </a:r>
          </a:p>
          <a:p>
            <a:pPr algn="ctr"/>
            <a:r>
              <a:rPr lang="en-US" sz="800" dirty="0">
                <a:solidFill>
                  <a:schemeClr val="tx1"/>
                </a:solidFill>
                <a:latin typeface="Times New Roman"/>
                <a:cs typeface="Times New Roman"/>
              </a:rPr>
              <a:t>not alone?</a:t>
            </a:r>
          </a:p>
          <a:p>
            <a:pPr algn="ctr"/>
            <a:r>
              <a:rPr lang="en-US" sz="800" dirty="0">
                <a:solidFill>
                  <a:schemeClr val="tx1"/>
                </a:solidFill>
                <a:latin typeface="Times New Roman"/>
                <a:cs typeface="Times New Roman"/>
              </a:rPr>
              <a:t>A willow deeply scarred, somebody’s broken heart</a:t>
            </a:r>
          </a:p>
          <a:p>
            <a:pPr algn="ctr"/>
            <a:r>
              <a:rPr lang="en-US" sz="800" dirty="0">
                <a:solidFill>
                  <a:schemeClr val="tx1"/>
                </a:solidFill>
                <a:latin typeface="Times New Roman"/>
                <a:cs typeface="Times New Roman"/>
              </a:rPr>
              <a:t>And a washed-out dream</a:t>
            </a:r>
          </a:p>
          <a:p>
            <a:pPr algn="ctr"/>
            <a:r>
              <a:rPr lang="en-US" sz="800" dirty="0">
                <a:solidFill>
                  <a:schemeClr val="tx1"/>
                </a:solidFill>
                <a:latin typeface="Times New Roman"/>
                <a:cs typeface="Times New Roman"/>
              </a:rPr>
              <a:t>They follow the pattern on the wind, </a:t>
            </a:r>
            <a:r>
              <a:rPr lang="en-US" sz="800" dirty="0" err="1">
                <a:solidFill>
                  <a:schemeClr val="tx1"/>
                </a:solidFill>
                <a:latin typeface="Times New Roman"/>
                <a:cs typeface="Times New Roman"/>
              </a:rPr>
              <a:t>ya</a:t>
            </a:r>
            <a:r>
              <a:rPr lang="en-US" sz="800" dirty="0">
                <a:solidFill>
                  <a:schemeClr val="tx1"/>
                </a:solidFill>
                <a:latin typeface="Times New Roman"/>
                <a:cs typeface="Times New Roman"/>
              </a:rPr>
              <a:t>’ see</a:t>
            </a:r>
          </a:p>
          <a:p>
            <a:pPr algn="ctr"/>
            <a:r>
              <a:rPr lang="en-US" sz="800" dirty="0" err="1">
                <a:solidFill>
                  <a:schemeClr val="tx1"/>
                </a:solidFill>
                <a:latin typeface="Times New Roman"/>
                <a:cs typeface="Times New Roman"/>
              </a:rPr>
              <a:t>’Cause</a:t>
            </a:r>
            <a:r>
              <a:rPr lang="en-US" sz="800" dirty="0">
                <a:solidFill>
                  <a:schemeClr val="tx1"/>
                </a:solidFill>
                <a:latin typeface="Times New Roman"/>
                <a:cs typeface="Times New Roman"/>
              </a:rPr>
              <a:t> they got no place to be</a:t>
            </a:r>
          </a:p>
          <a:p>
            <a:pPr algn="ctr"/>
            <a:r>
              <a:rPr lang="en-US" sz="800" dirty="0">
                <a:solidFill>
                  <a:schemeClr val="tx1"/>
                </a:solidFill>
                <a:latin typeface="Times New Roman"/>
                <a:cs typeface="Times New Roman"/>
              </a:rPr>
              <a:t>That’s why I’m starting with me</a:t>
            </a:r>
          </a:p>
          <a:p>
            <a:pPr algn="ctr"/>
            <a:r>
              <a:rPr lang="en-US" sz="800" dirty="0">
                <a:solidFill>
                  <a:schemeClr val="tx1"/>
                </a:solidFill>
                <a:latin typeface="Times New Roman"/>
                <a:cs typeface="Times New Roman"/>
              </a:rPr>
              <a:t>Starting with me!</a:t>
            </a:r>
          </a:p>
          <a:p>
            <a:pPr algn="ctr"/>
            <a:endParaRPr lang="en-US" sz="800" dirty="0">
              <a:latin typeface="Times New Roman"/>
              <a:cs typeface="Times New Roman"/>
            </a:endParaRPr>
          </a:p>
        </p:txBody>
      </p:sp>
      <p:sp>
        <p:nvSpPr>
          <p:cNvPr id="12" name="TextBox 11">
            <a:extLst>
              <a:ext uri="{FF2B5EF4-FFF2-40B4-BE49-F238E27FC236}">
                <a16:creationId xmlns:a16="http://schemas.microsoft.com/office/drawing/2014/main" id="{5D77F605-1C44-4F35-BCB5-1A16CB94715F}"/>
              </a:ext>
            </a:extLst>
          </p:cNvPr>
          <p:cNvSpPr txBox="1"/>
          <p:nvPr/>
        </p:nvSpPr>
        <p:spPr>
          <a:xfrm>
            <a:off x="4324350" y="-11997"/>
            <a:ext cx="2743200" cy="3908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solidFill>
                  <a:schemeClr val="tx1"/>
                </a:solidFill>
                <a:latin typeface="Times New Roman"/>
                <a:cs typeface="Times New Roman"/>
              </a:rPr>
              <a:t>Oh Brother</a:t>
            </a:r>
            <a:endParaRPr lang="en-US" sz="800" dirty="0">
              <a:solidFill>
                <a:schemeClr val="tx1"/>
              </a:solidFill>
              <a:latin typeface="Times New Roman"/>
              <a:cs typeface="Times New Roman"/>
            </a:endParaRPr>
          </a:p>
          <a:p>
            <a:pPr algn="ctr"/>
            <a:r>
              <a:rPr lang="en-US" sz="800" b="1" dirty="0" err="1">
                <a:solidFill>
                  <a:schemeClr val="tx1"/>
                </a:solidFill>
                <a:latin typeface="Times New Roman"/>
                <a:cs typeface="Times New Roman"/>
              </a:rPr>
              <a:t>Avicci</a:t>
            </a:r>
            <a:endParaRPr lang="en-US" sz="800" dirty="0">
              <a:solidFill>
                <a:schemeClr val="tx1"/>
              </a:solidFill>
              <a:latin typeface="Times New Roman"/>
              <a:cs typeface="Times New Roman"/>
            </a:endParaRP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Hey brother! There's an endless road to rediscover</a:t>
            </a:r>
          </a:p>
          <a:p>
            <a:pPr algn="ctr"/>
            <a:r>
              <a:rPr lang="en-US" sz="800" dirty="0">
                <a:solidFill>
                  <a:schemeClr val="tx1"/>
                </a:solidFill>
                <a:latin typeface="Times New Roman"/>
                <a:cs typeface="Times New Roman"/>
              </a:rPr>
              <a:t>Hey sister! Know the water's sweet but blood is thicker</a:t>
            </a: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Oh, if the sky comes falling down, for you</a:t>
            </a:r>
          </a:p>
          <a:p>
            <a:pPr algn="ctr"/>
            <a:r>
              <a:rPr lang="en-US" sz="800" dirty="0">
                <a:solidFill>
                  <a:schemeClr val="tx1"/>
                </a:solidFill>
                <a:latin typeface="Times New Roman"/>
                <a:cs typeface="Times New Roman"/>
              </a:rPr>
              <a:t>There's nothing in this world I wouldn't do</a:t>
            </a:r>
          </a:p>
          <a:p>
            <a:pPr algn="ctr"/>
            <a:r>
              <a:rPr lang="en-US" sz="800" dirty="0">
                <a:solidFill>
                  <a:schemeClr val="tx1"/>
                </a:solidFill>
                <a:latin typeface="Times New Roman"/>
                <a:cs typeface="Times New Roman"/>
              </a:rPr>
              <a:t>Hey brother! Do you still believe in one another?</a:t>
            </a:r>
          </a:p>
          <a:p>
            <a:pPr algn="ctr"/>
            <a:r>
              <a:rPr lang="en-US" sz="800" dirty="0">
                <a:solidFill>
                  <a:schemeClr val="tx1"/>
                </a:solidFill>
                <a:latin typeface="Times New Roman"/>
                <a:cs typeface="Times New Roman"/>
              </a:rPr>
              <a:t>Hey sister! Do you still believe in love? I wonder</a:t>
            </a:r>
          </a:p>
          <a:p>
            <a:pPr algn="ctr"/>
            <a:r>
              <a:rPr lang="en-US" sz="800" dirty="0">
                <a:solidFill>
                  <a:schemeClr val="tx1"/>
                </a:solidFill>
                <a:latin typeface="Times New Roman"/>
                <a:cs typeface="Times New Roman"/>
              </a:rPr>
              <a:t>Oh, if the sky comes falling down, for you</a:t>
            </a:r>
          </a:p>
          <a:p>
            <a:pPr algn="ctr"/>
            <a:r>
              <a:rPr lang="en-US" sz="800" dirty="0">
                <a:solidFill>
                  <a:schemeClr val="tx1"/>
                </a:solidFill>
                <a:latin typeface="Times New Roman"/>
                <a:cs typeface="Times New Roman"/>
              </a:rPr>
              <a:t>There's nothing in this world I wouldn't do</a:t>
            </a:r>
          </a:p>
          <a:p>
            <a:pPr algn="ctr"/>
            <a:r>
              <a:rPr lang="en-US" sz="800" dirty="0">
                <a:solidFill>
                  <a:schemeClr val="tx1"/>
                </a:solidFill>
                <a:latin typeface="Times New Roman"/>
                <a:cs typeface="Times New Roman"/>
              </a:rPr>
              <a:t>What if I'm far from home?</a:t>
            </a:r>
          </a:p>
          <a:p>
            <a:pPr algn="ctr"/>
            <a:r>
              <a:rPr lang="en-US" sz="800" dirty="0">
                <a:solidFill>
                  <a:schemeClr val="tx1"/>
                </a:solidFill>
                <a:latin typeface="Times New Roman"/>
                <a:cs typeface="Times New Roman"/>
              </a:rPr>
              <a:t>Oh brother, I will hear you call!</a:t>
            </a:r>
          </a:p>
          <a:p>
            <a:pPr algn="ctr"/>
            <a:r>
              <a:rPr lang="en-US" sz="800" dirty="0">
                <a:solidFill>
                  <a:schemeClr val="tx1"/>
                </a:solidFill>
                <a:latin typeface="Times New Roman"/>
                <a:cs typeface="Times New Roman"/>
              </a:rPr>
              <a:t>What if I lose it all?</a:t>
            </a: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Oh sister, I will help you hang on!</a:t>
            </a:r>
          </a:p>
          <a:p>
            <a:pPr algn="ctr"/>
            <a:r>
              <a:rPr lang="en-US" sz="800" dirty="0">
                <a:solidFill>
                  <a:schemeClr val="tx1"/>
                </a:solidFill>
                <a:latin typeface="Times New Roman"/>
                <a:cs typeface="Times New Roman"/>
              </a:rPr>
              <a:t>Oh, if the sky comes falling down, for you</a:t>
            </a:r>
          </a:p>
          <a:p>
            <a:pPr algn="ctr"/>
            <a:r>
              <a:rPr lang="en-US" sz="800" dirty="0">
                <a:solidFill>
                  <a:schemeClr val="tx1"/>
                </a:solidFill>
                <a:latin typeface="Times New Roman"/>
                <a:cs typeface="Times New Roman"/>
              </a:rPr>
              <a:t>There's nothing in this world I wouldn't do</a:t>
            </a:r>
          </a:p>
          <a:p>
            <a:pPr algn="ctr"/>
            <a:r>
              <a:rPr lang="en-US" sz="800" dirty="0">
                <a:solidFill>
                  <a:schemeClr val="tx1"/>
                </a:solidFill>
                <a:latin typeface="Times New Roman"/>
                <a:cs typeface="Times New Roman"/>
              </a:rPr>
              <a:t>Hey brother! There's an endless road to rediscover</a:t>
            </a:r>
          </a:p>
          <a:p>
            <a:pPr algn="ctr"/>
            <a:r>
              <a:rPr lang="en-US" sz="800" dirty="0">
                <a:solidFill>
                  <a:schemeClr val="tx1"/>
                </a:solidFill>
                <a:latin typeface="Times New Roman"/>
                <a:cs typeface="Times New Roman"/>
              </a:rPr>
              <a:t>Hey sister! Do you still believe in love? I wonder</a:t>
            </a:r>
          </a:p>
          <a:p>
            <a:pPr algn="ctr"/>
            <a:r>
              <a:rPr lang="en-US" sz="800" dirty="0">
                <a:solidFill>
                  <a:schemeClr val="tx1"/>
                </a:solidFill>
                <a:latin typeface="Times New Roman"/>
                <a:cs typeface="Times New Roman"/>
              </a:rPr>
              <a:t>Oh, if the sky comes falling down, for you</a:t>
            </a:r>
          </a:p>
          <a:p>
            <a:pPr algn="ctr"/>
            <a:r>
              <a:rPr lang="en-US" sz="800" dirty="0">
                <a:solidFill>
                  <a:schemeClr val="tx1"/>
                </a:solidFill>
                <a:latin typeface="Times New Roman"/>
                <a:cs typeface="Times New Roman"/>
              </a:rPr>
              <a:t>There's nothing in this world I wouldn't do</a:t>
            </a:r>
          </a:p>
          <a:p>
            <a:pPr algn="ctr"/>
            <a:r>
              <a:rPr lang="en-US" sz="800" dirty="0">
                <a:solidFill>
                  <a:schemeClr val="tx1"/>
                </a:solidFill>
                <a:latin typeface="Times New Roman"/>
                <a:cs typeface="Times New Roman"/>
              </a:rPr>
              <a:t>What if I'm far from home?</a:t>
            </a: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Oh brother, I will hear you call!</a:t>
            </a:r>
          </a:p>
          <a:p>
            <a:pPr algn="ctr"/>
            <a:r>
              <a:rPr lang="en-US" sz="800" dirty="0">
                <a:solidFill>
                  <a:schemeClr val="tx1"/>
                </a:solidFill>
                <a:latin typeface="Times New Roman"/>
                <a:cs typeface="Times New Roman"/>
              </a:rPr>
              <a:t>What if I lose it all?</a:t>
            </a:r>
          </a:p>
          <a:p>
            <a:pPr algn="ctr"/>
            <a:r>
              <a:rPr lang="en-US" sz="800" dirty="0">
                <a:solidFill>
                  <a:schemeClr val="tx1"/>
                </a:solidFill>
                <a:latin typeface="Times New Roman"/>
                <a:cs typeface="Times New Roman"/>
              </a:rPr>
              <a:t>Oh sister, I will help you hang on!</a:t>
            </a:r>
          </a:p>
          <a:p>
            <a:pPr algn="ctr"/>
            <a:r>
              <a:rPr lang="en-US" sz="800" dirty="0">
                <a:solidFill>
                  <a:schemeClr val="tx1"/>
                </a:solidFill>
                <a:latin typeface="Times New Roman"/>
                <a:cs typeface="Times New Roman"/>
              </a:rPr>
              <a:t>Oh, if the sky comes falling down, for you</a:t>
            </a:r>
          </a:p>
          <a:p>
            <a:pPr algn="ctr"/>
            <a:r>
              <a:rPr lang="en-US" sz="800" dirty="0">
                <a:solidFill>
                  <a:schemeClr val="tx1"/>
                </a:solidFill>
                <a:latin typeface="Times New Roman"/>
                <a:cs typeface="Times New Roman"/>
              </a:rPr>
              <a:t>There's nothing in this world I wouldn't do</a:t>
            </a:r>
          </a:p>
          <a:p>
            <a:pPr algn="ctr"/>
            <a:endParaRPr lang="en-US" sz="800" dirty="0">
              <a:latin typeface="Times New Roman"/>
              <a:cs typeface="Times New Roman"/>
            </a:endParaRPr>
          </a:p>
        </p:txBody>
      </p:sp>
      <p:sp>
        <p:nvSpPr>
          <p:cNvPr id="15" name="TextBox 14">
            <a:extLst>
              <a:ext uri="{FF2B5EF4-FFF2-40B4-BE49-F238E27FC236}">
                <a16:creationId xmlns:a16="http://schemas.microsoft.com/office/drawing/2014/main" id="{8CB6DE7F-BB32-47EE-BCE0-01EC109D9247}"/>
              </a:ext>
            </a:extLst>
          </p:cNvPr>
          <p:cNvSpPr txBox="1"/>
          <p:nvPr/>
        </p:nvSpPr>
        <p:spPr>
          <a:xfrm>
            <a:off x="6580505" y="0"/>
            <a:ext cx="2743200"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solidFill>
                  <a:schemeClr val="tx1"/>
                </a:solidFill>
                <a:latin typeface="Times New Roman"/>
                <a:cs typeface="Times New Roman"/>
              </a:rPr>
              <a:t>Glory </a:t>
            </a:r>
            <a:endParaRPr lang="en-US" sz="800" dirty="0">
              <a:solidFill>
                <a:schemeClr val="tx1"/>
              </a:solidFill>
              <a:latin typeface="Times New Roman"/>
              <a:cs typeface="Times New Roman"/>
            </a:endParaRPr>
          </a:p>
          <a:p>
            <a:pPr algn="ctr"/>
            <a:r>
              <a:rPr lang="en-US" sz="800" b="1" dirty="0">
                <a:solidFill>
                  <a:schemeClr val="tx1"/>
                </a:solidFill>
                <a:latin typeface="Times New Roman"/>
                <a:cs typeface="Times New Roman"/>
              </a:rPr>
              <a:t>John Legend</a:t>
            </a:r>
            <a:endParaRPr lang="en-US" sz="800" dirty="0">
              <a:solidFill>
                <a:schemeClr val="tx1"/>
              </a:solidFill>
              <a:latin typeface="Times New Roman"/>
              <a:cs typeface="Times New Roman"/>
            </a:endParaRPr>
          </a:p>
          <a:p>
            <a:pPr algn="ctr"/>
            <a:endParaRPr lang="en-US" sz="800" dirty="0">
              <a:solidFill>
                <a:schemeClr val="tx1"/>
              </a:solidFill>
              <a:latin typeface="Times New Roman"/>
              <a:cs typeface="Times New Roman"/>
            </a:endParaRPr>
          </a:p>
          <a:p>
            <a:pPr algn="ctr"/>
            <a:r>
              <a:rPr lang="en-US" sz="800" dirty="0">
                <a:solidFill>
                  <a:schemeClr val="tx1"/>
                </a:solidFill>
                <a:latin typeface="Times New Roman"/>
                <a:cs typeface="Times New Roman"/>
              </a:rPr>
              <a:t>Hands to the Heavens, no man, no weapon</a:t>
            </a:r>
          </a:p>
          <a:p>
            <a:pPr algn="ctr"/>
            <a:r>
              <a:rPr lang="en-US" sz="800" dirty="0">
                <a:solidFill>
                  <a:schemeClr val="tx1"/>
                </a:solidFill>
                <a:latin typeface="Times New Roman"/>
                <a:cs typeface="Times New Roman"/>
              </a:rPr>
              <a:t>Formed against, yes glory is destined</a:t>
            </a:r>
          </a:p>
          <a:p>
            <a:pPr algn="ctr"/>
            <a:r>
              <a:rPr lang="en-US" sz="800" dirty="0">
                <a:solidFill>
                  <a:schemeClr val="tx1"/>
                </a:solidFill>
                <a:latin typeface="Times New Roman"/>
                <a:cs typeface="Times New Roman"/>
              </a:rPr>
              <a:t>Every day women and men become legends</a:t>
            </a:r>
          </a:p>
          <a:p>
            <a:pPr algn="ctr"/>
            <a:r>
              <a:rPr lang="en-US" sz="800" dirty="0">
                <a:solidFill>
                  <a:schemeClr val="tx1"/>
                </a:solidFill>
                <a:latin typeface="Times New Roman"/>
                <a:cs typeface="Times New Roman"/>
              </a:rPr>
              <a:t>Sins that go against our skin become blessings</a:t>
            </a:r>
          </a:p>
          <a:p>
            <a:pPr algn="ctr"/>
            <a:r>
              <a:rPr lang="en-US" sz="800" dirty="0">
                <a:solidFill>
                  <a:schemeClr val="tx1"/>
                </a:solidFill>
                <a:latin typeface="Times New Roman"/>
                <a:cs typeface="Times New Roman"/>
              </a:rPr>
              <a:t>The movement is a rhythm to us</a:t>
            </a:r>
          </a:p>
          <a:p>
            <a:pPr algn="ctr"/>
            <a:r>
              <a:rPr lang="en-US" sz="800" dirty="0">
                <a:solidFill>
                  <a:schemeClr val="tx1"/>
                </a:solidFill>
                <a:latin typeface="Times New Roman"/>
                <a:cs typeface="Times New Roman"/>
              </a:rPr>
              <a:t>Freedom is like religion to us</a:t>
            </a:r>
          </a:p>
          <a:p>
            <a:pPr algn="ctr"/>
            <a:r>
              <a:rPr lang="en-US" sz="800" dirty="0">
                <a:solidFill>
                  <a:schemeClr val="tx1"/>
                </a:solidFill>
                <a:latin typeface="Times New Roman"/>
                <a:cs typeface="Times New Roman"/>
              </a:rPr>
              <a:t>Justice is </a:t>
            </a:r>
            <a:r>
              <a:rPr lang="en-US" sz="800" dirty="0" err="1">
                <a:solidFill>
                  <a:schemeClr val="tx1"/>
                </a:solidFill>
                <a:latin typeface="Times New Roman"/>
                <a:cs typeface="Times New Roman"/>
              </a:rPr>
              <a:t>juxtapositionin</a:t>
            </a:r>
            <a:r>
              <a:rPr lang="en-US" sz="800" dirty="0">
                <a:solidFill>
                  <a:schemeClr val="tx1"/>
                </a:solidFill>
                <a:latin typeface="Times New Roman"/>
                <a:cs typeface="Times New Roman"/>
              </a:rPr>
              <a:t>' us</a:t>
            </a:r>
          </a:p>
          <a:p>
            <a:pPr algn="ctr"/>
            <a:r>
              <a:rPr lang="en-US" sz="800" dirty="0">
                <a:solidFill>
                  <a:schemeClr val="tx1"/>
                </a:solidFill>
                <a:latin typeface="Times New Roman"/>
                <a:cs typeface="Times New Roman"/>
              </a:rPr>
              <a:t>Justice for all just </a:t>
            </a:r>
            <a:r>
              <a:rPr lang="en-US" sz="800" dirty="0" err="1">
                <a:solidFill>
                  <a:schemeClr val="tx1"/>
                </a:solidFill>
                <a:latin typeface="Times New Roman"/>
                <a:cs typeface="Times New Roman"/>
              </a:rPr>
              <a:t>ain't</a:t>
            </a:r>
            <a:r>
              <a:rPr lang="en-US" sz="800" dirty="0">
                <a:solidFill>
                  <a:schemeClr val="tx1"/>
                </a:solidFill>
                <a:latin typeface="Times New Roman"/>
                <a:cs typeface="Times New Roman"/>
              </a:rPr>
              <a:t> specific enough</a:t>
            </a:r>
          </a:p>
          <a:p>
            <a:pPr algn="ctr"/>
            <a:r>
              <a:rPr lang="en-US" sz="800" dirty="0">
                <a:solidFill>
                  <a:schemeClr val="tx1"/>
                </a:solidFill>
                <a:latin typeface="Times New Roman"/>
                <a:cs typeface="Times New Roman"/>
              </a:rPr>
              <a:t>One son died, his spirit is </a:t>
            </a:r>
            <a:r>
              <a:rPr lang="en-US" sz="800" dirty="0" err="1">
                <a:solidFill>
                  <a:schemeClr val="tx1"/>
                </a:solidFill>
                <a:latin typeface="Times New Roman"/>
                <a:cs typeface="Times New Roman"/>
              </a:rPr>
              <a:t>revisitin</a:t>
            </a:r>
            <a:r>
              <a:rPr lang="en-US" sz="800" dirty="0">
                <a:solidFill>
                  <a:schemeClr val="tx1"/>
                </a:solidFill>
                <a:latin typeface="Times New Roman"/>
                <a:cs typeface="Times New Roman"/>
              </a:rPr>
              <a:t>' us</a:t>
            </a:r>
          </a:p>
          <a:p>
            <a:pPr algn="ctr"/>
            <a:r>
              <a:rPr lang="en-US" sz="800" dirty="0">
                <a:solidFill>
                  <a:schemeClr val="tx1"/>
                </a:solidFill>
                <a:latin typeface="Times New Roman"/>
                <a:cs typeface="Times New Roman"/>
              </a:rPr>
              <a:t>Truant </a:t>
            </a:r>
            <a:r>
              <a:rPr lang="en-US" sz="800" dirty="0" err="1">
                <a:solidFill>
                  <a:schemeClr val="tx1"/>
                </a:solidFill>
                <a:latin typeface="Times New Roman"/>
                <a:cs typeface="Times New Roman"/>
              </a:rPr>
              <a:t>livin</a:t>
            </a:r>
            <a:r>
              <a:rPr lang="en-US" sz="800" dirty="0">
                <a:solidFill>
                  <a:schemeClr val="tx1"/>
                </a:solidFill>
                <a:latin typeface="Times New Roman"/>
                <a:cs typeface="Times New Roman"/>
              </a:rPr>
              <a:t>' </a:t>
            </a:r>
            <a:r>
              <a:rPr lang="en-US" sz="800" dirty="0" err="1">
                <a:solidFill>
                  <a:schemeClr val="tx1"/>
                </a:solidFill>
                <a:latin typeface="Times New Roman"/>
                <a:cs typeface="Times New Roman"/>
              </a:rPr>
              <a:t>livin</a:t>
            </a:r>
            <a:r>
              <a:rPr lang="en-US" sz="800" dirty="0">
                <a:solidFill>
                  <a:schemeClr val="tx1"/>
                </a:solidFill>
                <a:latin typeface="Times New Roman"/>
                <a:cs typeface="Times New Roman"/>
              </a:rPr>
              <a:t>' in us, resistance is us</a:t>
            </a:r>
          </a:p>
          <a:p>
            <a:pPr algn="ctr"/>
            <a:r>
              <a:rPr lang="en-US" sz="800" dirty="0">
                <a:solidFill>
                  <a:schemeClr val="tx1"/>
                </a:solidFill>
                <a:latin typeface="Times New Roman"/>
                <a:cs typeface="Times New Roman"/>
              </a:rPr>
              <a:t>That's why Rosa sat on the bus</a:t>
            </a:r>
          </a:p>
          <a:p>
            <a:pPr algn="ctr"/>
            <a:r>
              <a:rPr lang="en-US" sz="800" dirty="0">
                <a:solidFill>
                  <a:schemeClr val="tx1"/>
                </a:solidFill>
                <a:latin typeface="Times New Roman"/>
                <a:cs typeface="Times New Roman"/>
              </a:rPr>
              <a:t>That's why we walk through Ferguson with our hands up</a:t>
            </a:r>
          </a:p>
          <a:p>
            <a:pPr algn="ctr"/>
            <a:r>
              <a:rPr lang="en-US" sz="800" dirty="0">
                <a:solidFill>
                  <a:schemeClr val="tx1"/>
                </a:solidFill>
                <a:latin typeface="Times New Roman"/>
                <a:cs typeface="Times New Roman"/>
              </a:rPr>
              <a:t>When it go down we woman and man up</a:t>
            </a:r>
          </a:p>
          <a:p>
            <a:pPr algn="ctr"/>
            <a:r>
              <a:rPr lang="en-US" sz="800" dirty="0">
                <a:solidFill>
                  <a:schemeClr val="tx1"/>
                </a:solidFill>
                <a:latin typeface="Times New Roman"/>
                <a:cs typeface="Times New Roman"/>
              </a:rPr>
              <a:t>They say, "Stay down", and we stand up</a:t>
            </a:r>
          </a:p>
          <a:p>
            <a:pPr algn="ctr"/>
            <a:r>
              <a:rPr lang="en-US" sz="800" dirty="0">
                <a:solidFill>
                  <a:schemeClr val="tx1"/>
                </a:solidFill>
                <a:latin typeface="Times New Roman"/>
                <a:cs typeface="Times New Roman"/>
              </a:rPr>
              <a:t>Shots, we on the ground, the camera panned up</a:t>
            </a:r>
          </a:p>
          <a:p>
            <a:pPr algn="ctr"/>
            <a:r>
              <a:rPr lang="en-US" sz="800" dirty="0">
                <a:solidFill>
                  <a:schemeClr val="tx1"/>
                </a:solidFill>
                <a:latin typeface="Times New Roman"/>
                <a:cs typeface="Times New Roman"/>
              </a:rPr>
              <a:t>King pointed to the mountain top and we ran up</a:t>
            </a:r>
          </a:p>
          <a:p>
            <a:pPr algn="ctr"/>
            <a:r>
              <a:rPr lang="en-US" sz="800" dirty="0">
                <a:solidFill>
                  <a:schemeClr val="tx1"/>
                </a:solidFill>
                <a:latin typeface="Times New Roman"/>
                <a:cs typeface="Times New Roman"/>
              </a:rPr>
              <a:t>One day when the glory comes</a:t>
            </a:r>
          </a:p>
          <a:p>
            <a:pPr algn="ctr"/>
            <a:r>
              <a:rPr lang="en-US" sz="800" dirty="0">
                <a:solidFill>
                  <a:schemeClr val="tx1"/>
                </a:solidFill>
                <a:latin typeface="Times New Roman"/>
                <a:cs typeface="Times New Roman"/>
              </a:rPr>
              <a:t>It will be ours, it will be ours</a:t>
            </a:r>
          </a:p>
          <a:p>
            <a:pPr algn="ctr"/>
            <a:r>
              <a:rPr lang="en-US" sz="800" dirty="0">
                <a:solidFill>
                  <a:schemeClr val="tx1"/>
                </a:solidFill>
                <a:latin typeface="Times New Roman"/>
                <a:cs typeface="Times New Roman"/>
              </a:rPr>
              <a:t>Oh one day when the war is won</a:t>
            </a:r>
          </a:p>
          <a:p>
            <a:pPr algn="ctr"/>
            <a:r>
              <a:rPr lang="en-US" sz="800" dirty="0">
                <a:solidFill>
                  <a:schemeClr val="tx1"/>
                </a:solidFill>
                <a:latin typeface="Times New Roman"/>
                <a:cs typeface="Times New Roman"/>
              </a:rPr>
              <a:t>We will be sure, we will be sure</a:t>
            </a:r>
          </a:p>
          <a:p>
            <a:pPr algn="ctr"/>
            <a:r>
              <a:rPr lang="en-US" sz="800" dirty="0">
                <a:solidFill>
                  <a:schemeClr val="tx1"/>
                </a:solidFill>
                <a:latin typeface="Times New Roman"/>
                <a:cs typeface="Times New Roman"/>
              </a:rPr>
              <a:t>Oh glory (Glory, glory)</a:t>
            </a:r>
          </a:p>
          <a:p>
            <a:pPr algn="ctr"/>
            <a:r>
              <a:rPr lang="en-US" sz="800" dirty="0">
                <a:solidFill>
                  <a:schemeClr val="tx1"/>
                </a:solidFill>
                <a:latin typeface="Times New Roman"/>
                <a:cs typeface="Times New Roman"/>
              </a:rPr>
              <a:t>Oh (Glory, glory)</a:t>
            </a:r>
          </a:p>
          <a:p>
            <a:pPr algn="ctr"/>
            <a:r>
              <a:rPr lang="en-US" sz="800" dirty="0">
                <a:solidFill>
                  <a:schemeClr val="tx1"/>
                </a:solidFill>
                <a:latin typeface="Times New Roman"/>
                <a:cs typeface="Times New Roman"/>
              </a:rPr>
              <a:t>Now the war is not over, victory isn't won</a:t>
            </a:r>
          </a:p>
          <a:p>
            <a:pPr algn="ctr"/>
            <a:r>
              <a:rPr lang="en-US" sz="800" dirty="0">
                <a:solidFill>
                  <a:schemeClr val="tx1"/>
                </a:solidFill>
                <a:latin typeface="Times New Roman"/>
                <a:cs typeface="Times New Roman"/>
              </a:rPr>
              <a:t>And we'll fight on to the finish, then when it's all done</a:t>
            </a:r>
          </a:p>
          <a:p>
            <a:pPr algn="ctr"/>
            <a:endParaRPr lang="en-US" sz="800" dirty="0">
              <a:latin typeface="Times New Roman"/>
              <a:cs typeface="Times New Roman"/>
            </a:endParaRPr>
          </a:p>
        </p:txBody>
      </p:sp>
    </p:spTree>
    <p:extLst>
      <p:ext uri="{BB962C8B-B14F-4D97-AF65-F5344CB8AC3E}">
        <p14:creationId xmlns:p14="http://schemas.microsoft.com/office/powerpoint/2010/main" val="413001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026" name="Picture 2" descr="Image result for springfield mo nature center"/>
          <p:cNvPicPr>
            <a:picLocks noChangeAspect="1" noChangeArrowheads="1"/>
          </p:cNvPicPr>
          <p:nvPr/>
        </p:nvPicPr>
        <p:blipFill rotWithShape="1">
          <a:blip r:embed="rId3">
            <a:extLst>
              <a:ext uri="{28A0092B-C50C-407E-A947-70E740481C1C}">
                <a14:useLocalDpi xmlns:a14="http://schemas.microsoft.com/office/drawing/2010/main" val="0"/>
              </a:ext>
            </a:extLst>
          </a:blip>
          <a:srcRect l="539" t="1579" r="24230" b="-1579"/>
          <a:stretch/>
        </p:blipFill>
        <p:spPr bwMode="auto">
          <a:xfrm>
            <a:off x="6098668" y="2465388"/>
            <a:ext cx="3045332" cy="2708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una.jpg">
            <a:extLst>
              <a:ext uri="{FF2B5EF4-FFF2-40B4-BE49-F238E27FC236}">
                <a16:creationId xmlns:a16="http://schemas.microsoft.com/office/drawing/2014/main" id="{B1F37472-A360-4115-A04E-FE08F74E6D44}"/>
              </a:ext>
            </a:extLst>
          </p:cNvPr>
          <p:cNvPicPr>
            <a:picLocks noChangeAspect="1"/>
          </p:cNvPicPr>
          <p:nvPr/>
        </p:nvPicPr>
        <p:blipFill>
          <a:blip r:embed="rId4"/>
          <a:stretch>
            <a:fillRect/>
          </a:stretch>
        </p:blipFill>
        <p:spPr>
          <a:xfrm>
            <a:off x="3365957" y="2469056"/>
            <a:ext cx="2744414" cy="2743200"/>
          </a:xfrm>
          <a:prstGeom prst="rect">
            <a:avLst/>
          </a:prstGeom>
        </p:spPr>
      </p:pic>
      <p:pic>
        <p:nvPicPr>
          <p:cNvPr id="4" name="Picture 4" descr="Books.jpg">
            <a:extLst>
              <a:ext uri="{FF2B5EF4-FFF2-40B4-BE49-F238E27FC236}">
                <a16:creationId xmlns:a16="http://schemas.microsoft.com/office/drawing/2014/main" id="{BDA54FB9-1F83-4471-AB58-F18FA23C876D}"/>
              </a:ext>
            </a:extLst>
          </p:cNvPr>
          <p:cNvPicPr>
            <a:picLocks noChangeAspect="1"/>
          </p:cNvPicPr>
          <p:nvPr/>
        </p:nvPicPr>
        <p:blipFill rotWithShape="1">
          <a:blip r:embed="rId5"/>
          <a:srcRect l="2792" t="5795" r="33545" b="10704"/>
          <a:stretch/>
        </p:blipFill>
        <p:spPr>
          <a:xfrm rot="5460000">
            <a:off x="3361818" y="-28575"/>
            <a:ext cx="2776537" cy="2738906"/>
          </a:xfrm>
          <a:prstGeom prst="rect">
            <a:avLst/>
          </a:prstGeom>
        </p:spPr>
      </p:pic>
      <p:pic>
        <p:nvPicPr>
          <p:cNvPr id="6" name="Picture 6" descr="writing-dream-meaning.jpg">
            <a:extLst>
              <a:ext uri="{FF2B5EF4-FFF2-40B4-BE49-F238E27FC236}">
                <a16:creationId xmlns:a16="http://schemas.microsoft.com/office/drawing/2014/main" id="{EBA36A87-6A66-4CDC-A935-0D992BE505DB}"/>
              </a:ext>
            </a:extLst>
          </p:cNvPr>
          <p:cNvPicPr>
            <a:picLocks noChangeAspect="1"/>
          </p:cNvPicPr>
          <p:nvPr/>
        </p:nvPicPr>
        <p:blipFill>
          <a:blip r:embed="rId6"/>
          <a:stretch>
            <a:fillRect/>
          </a:stretch>
        </p:blipFill>
        <p:spPr>
          <a:xfrm>
            <a:off x="6109714" y="633535"/>
            <a:ext cx="3040636" cy="1824037"/>
          </a:xfrm>
          <a:prstGeom prst="rect">
            <a:avLst/>
          </a:prstGeom>
        </p:spPr>
      </p:pic>
      <p:sp>
        <p:nvSpPr>
          <p:cNvPr id="8" name="Rectangle 7">
            <a:extLst>
              <a:ext uri="{FF2B5EF4-FFF2-40B4-BE49-F238E27FC236}">
                <a16:creationId xmlns:a16="http://schemas.microsoft.com/office/drawing/2014/main" id="{4B72EEAC-BEAD-4B05-928A-1C2BF5235B3D}"/>
              </a:ext>
            </a:extLst>
          </p:cNvPr>
          <p:cNvSpPr/>
          <p:nvPr/>
        </p:nvSpPr>
        <p:spPr>
          <a:xfrm>
            <a:off x="6118225" y="0"/>
            <a:ext cx="3006978" cy="630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12B058-F097-4108-A41E-428660743F28}"/>
              </a:ext>
            </a:extLst>
          </p:cNvPr>
          <p:cNvSpPr txBox="1"/>
          <p:nvPr/>
        </p:nvSpPr>
        <p:spPr>
          <a:xfrm>
            <a:off x="6119813" y="-25562"/>
            <a:ext cx="302736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FFFFFF"/>
                </a:solidFill>
                <a:latin typeface="Book Antiqua"/>
              </a:rPr>
              <a:t>Kara Holland</a:t>
            </a:r>
          </a:p>
        </p:txBody>
      </p:sp>
    </p:spTree>
    <p:extLst>
      <p:ext uri="{BB962C8B-B14F-4D97-AF65-F5344CB8AC3E}">
        <p14:creationId xmlns:p14="http://schemas.microsoft.com/office/powerpoint/2010/main" val="161420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8566"/>
            <a:ext cx="65055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Shape 99"/>
          <p:cNvSpPr txBox="1">
            <a:spLocks noGrp="1"/>
          </p:cNvSpPr>
          <p:nvPr>
            <p:ph type="title"/>
          </p:nvPr>
        </p:nvSpPr>
        <p:spPr>
          <a:xfrm>
            <a:off x="253800" y="380250"/>
            <a:ext cx="7290000" cy="1124700"/>
          </a:xfrm>
          <a:prstGeom prst="rect">
            <a:avLst/>
          </a:prstGeom>
          <a:noFill/>
          <a:ln>
            <a:noFill/>
          </a:ln>
        </p:spPr>
        <p:txBody>
          <a:bodyPr wrap="square" lIns="68575" tIns="34275" rIns="68575" bIns="34275" anchor="ctr" anchorCtr="0">
            <a:noAutofit/>
          </a:bodyPr>
          <a:lstStyle/>
          <a:p>
            <a:pPr lvl="0">
              <a:spcBef>
                <a:spcPts val="0"/>
              </a:spcBef>
              <a:buClr>
                <a:srgbClr val="000000"/>
              </a:buClr>
              <a:buSzPct val="30555"/>
              <a:buFont typeface="Arial"/>
              <a:buNone/>
            </a:pPr>
            <a:r>
              <a:rPr lang="en" sz="5400" dirty="0">
                <a:solidFill>
                  <a:srgbClr val="CC5015"/>
                </a:solidFill>
                <a:uFillTx/>
              </a:rPr>
              <a:t>Purpose </a:t>
            </a:r>
          </a:p>
          <a:p>
            <a:pPr lvl="0" rtl="0">
              <a:spcBef>
                <a:spcPts val="0"/>
              </a:spcBef>
              <a:buClr>
                <a:srgbClr val="000000"/>
              </a:buClr>
              <a:buSzPct val="30555"/>
              <a:buFont typeface="Arial"/>
              <a:buNone/>
            </a:pPr>
            <a:endParaRPr sz="3600" dirty="0">
              <a:solidFill>
                <a:srgbClr val="CC5015"/>
              </a:solidFill>
              <a:uFillTx/>
            </a:endParaRPr>
          </a:p>
        </p:txBody>
      </p:sp>
      <p:sp>
        <p:nvSpPr>
          <p:cNvPr id="100" name="Shape 100"/>
          <p:cNvSpPr txBox="1">
            <a:spLocks noGrp="1"/>
          </p:cNvSpPr>
          <p:nvPr>
            <p:ph type="body" idx="1"/>
          </p:nvPr>
        </p:nvSpPr>
        <p:spPr>
          <a:xfrm>
            <a:off x="1251792" y="2543466"/>
            <a:ext cx="7543801" cy="2588795"/>
          </a:xfrm>
          <a:prstGeom prst="rect">
            <a:avLst/>
          </a:prstGeom>
          <a:noFill/>
          <a:ln>
            <a:noFill/>
          </a:ln>
        </p:spPr>
        <p:txBody>
          <a:bodyPr wrap="square" lIns="34275" tIns="34275" rIns="34275" bIns="34275" anchor="t" anchorCtr="0">
            <a:noAutofit/>
          </a:bodyPr>
          <a:lstStyle/>
          <a:p>
            <a:pPr marL="0" marR="0" lvl="0" indent="0" algn="l" rtl="0">
              <a:lnSpc>
                <a:spcPct val="90000"/>
              </a:lnSpc>
              <a:spcBef>
                <a:spcPts val="0"/>
              </a:spcBef>
              <a:spcAft>
                <a:spcPts val="0"/>
              </a:spcAft>
              <a:buNone/>
            </a:pPr>
            <a:r>
              <a:rPr lang="en-US" sz="3200" dirty="0">
                <a:solidFill>
                  <a:schemeClr val="dk1"/>
                </a:solidFill>
                <a:latin typeface="Arial"/>
                <a:ea typeface="Arial"/>
                <a:cs typeface="Arial"/>
                <a:sym typeface="Arial"/>
              </a:rPr>
              <a:t>To w</a:t>
            </a:r>
            <a:r>
              <a:rPr lang="en" sz="3200" dirty="0">
                <a:solidFill>
                  <a:schemeClr val="dk1"/>
                </a:solidFill>
                <a:uFillTx/>
                <a:latin typeface="Arial"/>
                <a:ea typeface="Arial"/>
                <a:cs typeface="Arial"/>
                <a:sym typeface="Arial"/>
              </a:rPr>
              <a:t>eave together songs of protest with narrative writings</a:t>
            </a:r>
            <a:r>
              <a:rPr lang="en" sz="3200" dirty="0">
                <a:solidFill>
                  <a:schemeClr val="dk1"/>
                </a:solidFill>
                <a:latin typeface="Arial"/>
                <a:ea typeface="Arial"/>
                <a:cs typeface="Arial"/>
                <a:sym typeface="Arial"/>
              </a:rPr>
              <a:t>.</a:t>
            </a:r>
            <a:endParaRPr lang="en" sz="3200" dirty="0">
              <a:solidFill>
                <a:schemeClr val="dk1"/>
              </a:solidFill>
              <a:uFillTx/>
              <a:latin typeface="Arial"/>
              <a:ea typeface="Arial"/>
              <a:cs typeface="Arial"/>
              <a:sym typeface="Arial"/>
            </a:endParaRPr>
          </a:p>
          <a:p>
            <a:pPr marL="0" marR="0" lvl="0" indent="0" algn="l" rtl="0">
              <a:lnSpc>
                <a:spcPct val="90000"/>
              </a:lnSpc>
              <a:spcBef>
                <a:spcPts val="0"/>
              </a:spcBef>
              <a:spcAft>
                <a:spcPts val="0"/>
              </a:spcAft>
              <a:buNone/>
            </a:pPr>
            <a:endParaRPr sz="3200" dirty="0">
              <a:solidFill>
                <a:schemeClr val="dk1"/>
              </a:solidFill>
              <a:uFillTx/>
              <a:latin typeface="Arial"/>
              <a:ea typeface="Arial"/>
              <a:cs typeface="Arial"/>
              <a:sym typeface="Arial"/>
            </a:endParaRPr>
          </a:p>
          <a:p>
            <a:pPr marL="0" marR="0" lvl="0" indent="0" algn="l" rtl="0">
              <a:lnSpc>
                <a:spcPct val="90000"/>
              </a:lnSpc>
              <a:spcBef>
                <a:spcPts val="0"/>
              </a:spcBef>
              <a:spcAft>
                <a:spcPts val="0"/>
              </a:spcAft>
              <a:buNone/>
            </a:pPr>
            <a:r>
              <a:rPr lang="en-US" sz="3200" dirty="0">
                <a:solidFill>
                  <a:schemeClr val="dk1"/>
                </a:solidFill>
                <a:uFillTx/>
                <a:latin typeface="Arial"/>
                <a:ea typeface="Arial"/>
                <a:cs typeface="Arial"/>
                <a:sym typeface="Arial"/>
              </a:rPr>
              <a:t>To f</a:t>
            </a:r>
            <a:r>
              <a:rPr lang="en" sz="3200" dirty="0">
                <a:solidFill>
                  <a:schemeClr val="dk1"/>
                </a:solidFill>
                <a:uFillTx/>
                <a:latin typeface="Arial"/>
                <a:ea typeface="Arial"/>
                <a:cs typeface="Arial"/>
                <a:sym typeface="Arial"/>
              </a:rPr>
              <a:t>ind your own voice and effectively state your opinions through social justice writing.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28600" y="361950"/>
            <a:ext cx="7290000" cy="1124700"/>
          </a:xfrm>
          <a:prstGeom prst="rect">
            <a:avLst/>
          </a:prstGeom>
          <a:noFill/>
          <a:ln>
            <a:noFill/>
          </a:ln>
        </p:spPr>
        <p:txBody>
          <a:bodyPr wrap="square" lIns="68575" tIns="34275" rIns="68575" bIns="34275" anchor="ctr" anchorCtr="0">
            <a:noAutofit/>
          </a:bodyPr>
          <a:lstStyle/>
          <a:p>
            <a:pPr lvl="0">
              <a:spcBef>
                <a:spcPts val="0"/>
              </a:spcBef>
              <a:buClr>
                <a:srgbClr val="000000"/>
              </a:buClr>
              <a:buSzPct val="30555"/>
              <a:buFont typeface="Arial"/>
              <a:buNone/>
            </a:pPr>
            <a:r>
              <a:rPr lang="en" sz="5400" dirty="0">
                <a:solidFill>
                  <a:srgbClr val="CC5015"/>
                </a:solidFill>
                <a:uFillTx/>
              </a:rPr>
              <a:t>Non Purpose</a:t>
            </a:r>
          </a:p>
          <a:p>
            <a:pPr lvl="0" rtl="0">
              <a:spcBef>
                <a:spcPts val="0"/>
              </a:spcBef>
              <a:buClr>
                <a:srgbClr val="000000"/>
              </a:buClr>
              <a:buSzPct val="30555"/>
              <a:buFont typeface="Arial"/>
              <a:buNone/>
            </a:pPr>
            <a:endParaRPr sz="3600" dirty="0">
              <a:solidFill>
                <a:srgbClr val="CC5015"/>
              </a:solidFill>
              <a:uFillTx/>
            </a:endParaRPr>
          </a:p>
        </p:txBody>
      </p:sp>
      <p:sp>
        <p:nvSpPr>
          <p:cNvPr id="107" name="Shape 107"/>
          <p:cNvSpPr txBox="1">
            <a:spLocks noGrp="1"/>
          </p:cNvSpPr>
          <p:nvPr>
            <p:ph type="body" idx="1"/>
          </p:nvPr>
        </p:nvSpPr>
        <p:spPr>
          <a:xfrm>
            <a:off x="-152400" y="1486650"/>
            <a:ext cx="4419600" cy="3379350"/>
          </a:xfrm>
          <a:prstGeom prst="rect">
            <a:avLst/>
          </a:prstGeom>
          <a:noFill/>
          <a:ln>
            <a:noFill/>
          </a:ln>
        </p:spPr>
        <p:txBody>
          <a:bodyPr wrap="square" lIns="34275" tIns="34275" rIns="34275" bIns="34275" anchor="t" anchorCtr="0">
            <a:noAutofit/>
          </a:bodyPr>
          <a:lstStyle/>
          <a:p>
            <a:pPr marL="63500" marR="0" lvl="0" indent="-57150" algn="ctr" rtl="0">
              <a:lnSpc>
                <a:spcPct val="90000"/>
              </a:lnSpc>
              <a:spcBef>
                <a:spcPts val="0"/>
              </a:spcBef>
              <a:spcAft>
                <a:spcPts val="200"/>
              </a:spcAft>
              <a:buClr>
                <a:schemeClr val="accent1"/>
              </a:buClr>
              <a:buSzPct val="100000"/>
              <a:buFont typeface="Arial"/>
              <a:buChar char=" "/>
            </a:pPr>
            <a:r>
              <a:rPr lang="en" sz="4400" b="0" i="0" u="none" strike="noStrike" cap="none" dirty="0">
                <a:solidFill>
                  <a:schemeClr val="dk1"/>
                </a:solidFill>
                <a:uFillTx/>
                <a:latin typeface="Arial"/>
                <a:ea typeface="Arial"/>
                <a:cs typeface="Arial"/>
                <a:sym typeface="Arial"/>
              </a:rPr>
              <a:t>To </a:t>
            </a:r>
            <a:r>
              <a:rPr lang="en" sz="4400" dirty="0">
                <a:solidFill>
                  <a:schemeClr val="dk1"/>
                </a:solidFill>
                <a:uFillTx/>
                <a:latin typeface="Arial"/>
                <a:ea typeface="Arial"/>
                <a:cs typeface="Arial"/>
                <a:sym typeface="Arial"/>
              </a:rPr>
              <a:t>examine social justice poems and lyrics.</a:t>
            </a:r>
          </a:p>
          <a:p>
            <a:pPr marL="0" marR="0" lvl="0" indent="0" algn="l" rtl="0">
              <a:lnSpc>
                <a:spcPct val="90000"/>
              </a:lnSpc>
              <a:spcBef>
                <a:spcPts val="0"/>
              </a:spcBef>
              <a:spcAft>
                <a:spcPts val="200"/>
              </a:spcAft>
              <a:buNone/>
            </a:pPr>
            <a:endParaRPr sz="3200" dirty="0">
              <a:solidFill>
                <a:schemeClr val="dk1"/>
              </a:solidFill>
              <a:uFillTx/>
              <a:latin typeface="Arial"/>
              <a:ea typeface="Arial"/>
              <a:cs typeface="Arial"/>
              <a:sym typeface="Arial"/>
            </a:endParaRPr>
          </a:p>
          <a:p>
            <a:pPr marL="63500" marR="0" lvl="0" indent="-57150" algn="l" rtl="0">
              <a:lnSpc>
                <a:spcPct val="90000"/>
              </a:lnSpc>
              <a:spcBef>
                <a:spcPts val="0"/>
              </a:spcBef>
              <a:spcAft>
                <a:spcPts val="200"/>
              </a:spcAft>
              <a:buClr>
                <a:schemeClr val="dk1"/>
              </a:buClr>
              <a:buSzPct val="100000"/>
              <a:buFont typeface="Arial"/>
              <a:buChar char=" "/>
            </a:pPr>
            <a:endParaRPr sz="3200" dirty="0">
              <a:solidFill>
                <a:schemeClr val="dk1"/>
              </a:solidFill>
              <a:uFillTx/>
              <a:latin typeface="Arial"/>
              <a:ea typeface="Arial"/>
              <a:cs typeface="Arial"/>
              <a:sym typeface="Arial"/>
            </a:endParaRPr>
          </a:p>
        </p:txBody>
      </p:sp>
      <p:pic>
        <p:nvPicPr>
          <p:cNvPr id="6" name="Shape 101"/>
          <p:cNvPicPr preferRelativeResize="0"/>
          <p:nvPr/>
        </p:nvPicPr>
        <p:blipFill>
          <a:blip r:embed="rId3"/>
          <a:stretch>
            <a:fillRect/>
          </a:stretch>
        </p:blipFill>
        <p:spPr>
          <a:xfrm>
            <a:off x="4562097" y="1276350"/>
            <a:ext cx="4381703" cy="28963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3556" y="122111"/>
            <a:ext cx="7290000" cy="1585800"/>
          </a:xfrm>
          <a:prstGeom prst="rect">
            <a:avLst/>
          </a:prstGeom>
          <a:noFill/>
          <a:ln>
            <a:noFill/>
          </a:ln>
        </p:spPr>
        <p:txBody>
          <a:bodyPr wrap="square" lIns="68575" tIns="34275" rIns="68575" bIns="34275" anchor="ctr" anchorCtr="0">
            <a:noAutofit/>
          </a:bodyPr>
          <a:lstStyle/>
          <a:p>
            <a:pPr lvl="0">
              <a:spcBef>
                <a:spcPts val="0"/>
              </a:spcBef>
              <a:buClr>
                <a:srgbClr val="000000"/>
              </a:buClr>
              <a:buSzPct val="25000"/>
              <a:buFont typeface="Arial"/>
              <a:buNone/>
            </a:pPr>
            <a:r>
              <a:rPr lang="en" sz="5400" dirty="0">
                <a:solidFill>
                  <a:srgbClr val="CC5015"/>
                </a:solidFill>
                <a:uFillTx/>
              </a:rPr>
              <a:t>Agenda</a:t>
            </a:r>
            <a:endParaRPr lang="en" sz="4800" dirty="0">
              <a:solidFill>
                <a:srgbClr val="CC5015"/>
              </a:solidFill>
              <a:uFillTx/>
            </a:endParaRPr>
          </a:p>
          <a:p>
            <a:pPr lvl="0" rtl="0">
              <a:spcBef>
                <a:spcPts val="0"/>
              </a:spcBef>
              <a:buClr>
                <a:srgbClr val="000000"/>
              </a:buClr>
              <a:buSzPct val="25000"/>
              <a:buFont typeface="Arial"/>
              <a:buNone/>
            </a:pPr>
            <a:endParaRPr sz="4800" dirty="0">
              <a:solidFill>
                <a:srgbClr val="CC5015"/>
              </a:solidFill>
              <a:uFillTx/>
            </a:endParaRPr>
          </a:p>
        </p:txBody>
      </p:sp>
      <p:sp>
        <p:nvSpPr>
          <p:cNvPr id="113" name="Shape 113"/>
          <p:cNvSpPr txBox="1">
            <a:spLocks noGrp="1"/>
          </p:cNvSpPr>
          <p:nvPr>
            <p:ph type="body" idx="1"/>
          </p:nvPr>
        </p:nvSpPr>
        <p:spPr>
          <a:xfrm>
            <a:off x="215262" y="1290062"/>
            <a:ext cx="5122232" cy="3017400"/>
          </a:xfrm>
          <a:prstGeom prst="rect">
            <a:avLst/>
          </a:prstGeom>
          <a:noFill/>
          <a:ln>
            <a:noFill/>
          </a:ln>
        </p:spPr>
        <p:txBody>
          <a:bodyPr wrap="square" lIns="34275" tIns="34275" rIns="34275" bIns="34275" anchor="t" anchorCtr="0">
            <a:noAutofit/>
          </a:bodyPr>
          <a:lstStyle/>
          <a:p>
            <a:pPr marL="514350" marR="0" lvl="0" indent="-457200" algn="l" rtl="0">
              <a:lnSpc>
                <a:spcPct val="90000"/>
              </a:lnSpc>
              <a:spcBef>
                <a:spcPts val="1100"/>
              </a:spcBef>
              <a:spcAft>
                <a:spcPts val="0"/>
              </a:spcAft>
              <a:buClr>
                <a:srgbClr val="000000"/>
              </a:buClr>
              <a:buSzPct val="100000"/>
              <a:buFont typeface="Arial" panose="020B0604020202020204" pitchFamily="34" charset="0"/>
              <a:buChar char="•"/>
            </a:pPr>
            <a:r>
              <a:rPr lang="en" sz="2800" dirty="0">
                <a:solidFill>
                  <a:srgbClr val="000000"/>
                </a:solidFill>
                <a:uFillTx/>
                <a:latin typeface="Arial"/>
                <a:ea typeface="Arial"/>
                <a:cs typeface="Arial"/>
                <a:sym typeface="Arial"/>
              </a:rPr>
              <a:t>Identify current social justice issues</a:t>
            </a:r>
            <a:r>
              <a:rPr lang="en-US" sz="2800" dirty="0">
                <a:solidFill>
                  <a:srgbClr val="000000"/>
                </a:solidFill>
                <a:uFillTx/>
                <a:latin typeface="Arial"/>
                <a:ea typeface="Arial"/>
                <a:cs typeface="Arial"/>
                <a:sym typeface="Arial"/>
              </a:rPr>
              <a:t>.</a:t>
            </a:r>
            <a:endParaRPr lang="en" sz="2800" dirty="0">
              <a:solidFill>
                <a:srgbClr val="000000"/>
              </a:solidFill>
              <a:uFillTx/>
              <a:latin typeface="Arial"/>
              <a:ea typeface="Arial"/>
              <a:cs typeface="Arial"/>
              <a:sym typeface="Arial"/>
            </a:endParaRPr>
          </a:p>
          <a:p>
            <a:pPr marL="514350" marR="0" lvl="0" indent="-457200" algn="l" rtl="0">
              <a:lnSpc>
                <a:spcPct val="90000"/>
              </a:lnSpc>
              <a:spcBef>
                <a:spcPts val="1100"/>
              </a:spcBef>
              <a:spcAft>
                <a:spcPts val="0"/>
              </a:spcAft>
              <a:buClr>
                <a:srgbClr val="000000"/>
              </a:buClr>
              <a:buSzPct val="100000"/>
              <a:buFont typeface="Arial" panose="020B0604020202020204" pitchFamily="34" charset="0"/>
              <a:buChar char="•"/>
            </a:pPr>
            <a:r>
              <a:rPr lang="en" sz="2800" dirty="0">
                <a:solidFill>
                  <a:srgbClr val="000000"/>
                </a:solidFill>
                <a:uFillTx/>
                <a:latin typeface="Arial"/>
                <a:ea typeface="Arial"/>
                <a:cs typeface="Arial"/>
                <a:sym typeface="Arial"/>
              </a:rPr>
              <a:t>Write about an issue that concerns you</a:t>
            </a:r>
            <a:r>
              <a:rPr lang="en-US" sz="2800" dirty="0">
                <a:solidFill>
                  <a:srgbClr val="000000"/>
                </a:solidFill>
                <a:uFillTx/>
                <a:latin typeface="Arial"/>
                <a:ea typeface="Arial"/>
                <a:cs typeface="Arial"/>
                <a:sym typeface="Arial"/>
              </a:rPr>
              <a:t>.</a:t>
            </a:r>
            <a:endParaRPr lang="en" sz="2800" dirty="0">
              <a:solidFill>
                <a:srgbClr val="000000"/>
              </a:solidFill>
              <a:uFillTx/>
              <a:latin typeface="Arial"/>
              <a:ea typeface="Arial"/>
              <a:cs typeface="Arial"/>
              <a:sym typeface="Arial"/>
            </a:endParaRPr>
          </a:p>
          <a:p>
            <a:pPr marL="514350" marR="0" lvl="0" indent="-457200" algn="l" rtl="0">
              <a:lnSpc>
                <a:spcPct val="90000"/>
              </a:lnSpc>
              <a:spcBef>
                <a:spcPts val="1100"/>
              </a:spcBef>
              <a:spcAft>
                <a:spcPts val="0"/>
              </a:spcAft>
              <a:buClr>
                <a:srgbClr val="000000"/>
              </a:buClr>
              <a:buSzPct val="100000"/>
              <a:buFont typeface="Arial" panose="020B0604020202020204" pitchFamily="34" charset="0"/>
              <a:buChar char="•"/>
            </a:pPr>
            <a:r>
              <a:rPr lang="en" sz="2800" dirty="0">
                <a:solidFill>
                  <a:srgbClr val="000000"/>
                </a:solidFill>
                <a:uFillTx/>
                <a:latin typeface="Arial"/>
                <a:ea typeface="Arial"/>
                <a:cs typeface="Arial"/>
                <a:sym typeface="Arial"/>
              </a:rPr>
              <a:t>Weave a protest song into your writing</a:t>
            </a:r>
            <a:r>
              <a:rPr lang="en-US" sz="2800" dirty="0">
                <a:solidFill>
                  <a:srgbClr val="000000"/>
                </a:solidFill>
                <a:uFillTx/>
                <a:latin typeface="Arial"/>
                <a:ea typeface="Arial"/>
                <a:cs typeface="Arial"/>
                <a:sym typeface="Arial"/>
              </a:rPr>
              <a:t>.</a:t>
            </a:r>
            <a:endParaRPr lang="en" sz="2800" dirty="0">
              <a:solidFill>
                <a:srgbClr val="000000"/>
              </a:solidFill>
              <a:uFillTx/>
              <a:latin typeface="Arial"/>
              <a:ea typeface="Arial"/>
              <a:cs typeface="Arial"/>
              <a:sym typeface="Arial"/>
            </a:endParaRPr>
          </a:p>
          <a:p>
            <a:pPr marL="514350" marR="0" lvl="0" indent="-457200" algn="l" rtl="0">
              <a:lnSpc>
                <a:spcPct val="90000"/>
              </a:lnSpc>
              <a:spcBef>
                <a:spcPts val="1100"/>
              </a:spcBef>
              <a:spcAft>
                <a:spcPts val="0"/>
              </a:spcAft>
              <a:buClr>
                <a:srgbClr val="000000"/>
              </a:buClr>
              <a:buSzPct val="100000"/>
              <a:buFont typeface="Arial" panose="020B0604020202020204" pitchFamily="34" charset="0"/>
              <a:buChar char="•"/>
            </a:pPr>
            <a:r>
              <a:rPr lang="en" sz="2800" dirty="0">
                <a:solidFill>
                  <a:srgbClr val="000000"/>
                </a:solidFill>
                <a:uFillTx/>
                <a:latin typeface="Arial"/>
                <a:ea typeface="Arial"/>
                <a:cs typeface="Arial"/>
                <a:sym typeface="Arial"/>
              </a:rPr>
              <a:t>Share the new product with a partner or the class</a:t>
            </a:r>
            <a:r>
              <a:rPr lang="en-US" sz="2800" dirty="0">
                <a:solidFill>
                  <a:srgbClr val="000000"/>
                </a:solidFill>
                <a:uFillTx/>
                <a:latin typeface="Arial"/>
                <a:ea typeface="Arial"/>
                <a:cs typeface="Arial"/>
                <a:sym typeface="Arial"/>
              </a:rPr>
              <a:t>.</a:t>
            </a:r>
            <a:endParaRPr lang="en" sz="2800" dirty="0">
              <a:solidFill>
                <a:srgbClr val="000000"/>
              </a:solidFill>
              <a:uFillTx/>
              <a:latin typeface="Arial"/>
              <a:ea typeface="Arial"/>
              <a:cs typeface="Arial"/>
              <a:sym typeface="Arial"/>
            </a:endParaRPr>
          </a:p>
        </p:txBody>
      </p:sp>
      <p:pic>
        <p:nvPicPr>
          <p:cNvPr id="3" name="Picture 3">
            <a:extLst>
              <a:ext uri="{FF2B5EF4-FFF2-40B4-BE49-F238E27FC236}">
                <a16:creationId xmlns:a16="http://schemas.microsoft.com/office/drawing/2014/main" id="{CF3FAE6D-9ED3-C847-83B9-E3586D726582}"/>
              </a:ext>
            </a:extLst>
          </p:cNvPr>
          <p:cNvPicPr>
            <a:picLocks noChangeAspect="1"/>
          </p:cNvPicPr>
          <p:nvPr/>
        </p:nvPicPr>
        <p:blipFill>
          <a:blip r:embed="rId3"/>
          <a:stretch>
            <a:fillRect/>
          </a:stretch>
        </p:blipFill>
        <p:spPr>
          <a:xfrm>
            <a:off x="5279199" y="1093065"/>
            <a:ext cx="3848100" cy="3901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35175" y="293462"/>
            <a:ext cx="2696100" cy="4514100"/>
          </a:xfrm>
          <a:prstGeom prst="rect">
            <a:avLst/>
          </a:prstGeom>
        </p:spPr>
        <p:txBody>
          <a:bodyPr wrap="square" lIns="91425" tIns="91425" rIns="91425" bIns="91425" anchor="t" anchorCtr="0">
            <a:noAutofit/>
          </a:bodyPr>
          <a:lstStyle/>
          <a:p>
            <a:pPr lvl="0"/>
            <a:r>
              <a:rPr lang="en" dirty="0">
                <a:uFillTx/>
              </a:rPr>
              <a:t>The Universal Declaration of Human Rights</a:t>
            </a:r>
            <a:r>
              <a:rPr lang="en-US" dirty="0"/>
              <a:t/>
            </a:r>
            <a:br>
              <a:rPr lang="en-US" dirty="0"/>
            </a:br>
            <a:r>
              <a:rPr lang="en-US" dirty="0"/>
              <a:t/>
            </a:r>
            <a:br>
              <a:rPr lang="en-US" dirty="0"/>
            </a:br>
            <a:r>
              <a:rPr lang="en-US" dirty="0"/>
              <a:t/>
            </a:r>
            <a:br>
              <a:rPr lang="en-US" dirty="0"/>
            </a:br>
            <a:r>
              <a:rPr lang="en-US" dirty="0"/>
              <a:t> Adopted by the United Nations </a:t>
            </a:r>
            <a:br>
              <a:rPr lang="en-US" dirty="0"/>
            </a:br>
            <a:r>
              <a:rPr lang="en-US" dirty="0"/>
              <a:t>in December  of 1948 in Paris, France.</a:t>
            </a:r>
            <a:br>
              <a:rPr lang="en-US" dirty="0"/>
            </a:br>
            <a:endParaRPr lang="en" dirty="0">
              <a:uFillTx/>
            </a:endParaRPr>
          </a:p>
        </p:txBody>
      </p:sp>
      <p:pic>
        <p:nvPicPr>
          <p:cNvPr id="138" name="Shape 138"/>
          <p:cNvPicPr preferRelativeResize="0"/>
          <p:nvPr/>
        </p:nvPicPr>
        <p:blipFill>
          <a:blip r:embed="rId3"/>
          <a:stretch>
            <a:fillRect/>
          </a:stretch>
        </p:blipFill>
        <p:spPr>
          <a:xfrm>
            <a:off x="3122148" y="0"/>
            <a:ext cx="6015993" cy="516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28600" y="209550"/>
            <a:ext cx="8520600" cy="623700"/>
          </a:xfrm>
          <a:prstGeom prst="rect">
            <a:avLst/>
          </a:prstGeom>
        </p:spPr>
        <p:txBody>
          <a:bodyPr wrap="square" lIns="91425" tIns="91425" rIns="91425" bIns="91425" anchor="t" anchorCtr="0">
            <a:noAutofit/>
          </a:bodyPr>
          <a:lstStyle/>
          <a:p>
            <a:pPr lvl="0">
              <a:spcBef>
                <a:spcPts val="0"/>
              </a:spcBef>
              <a:buNone/>
            </a:pPr>
            <a:r>
              <a:rPr lang="en" sz="5400" dirty="0">
                <a:solidFill>
                  <a:schemeClr val="accent4"/>
                </a:solidFill>
                <a:uFillTx/>
              </a:rPr>
              <a:t>Headlines</a:t>
            </a:r>
            <a:r>
              <a:rPr lang="en" sz="5400" dirty="0">
                <a:uFillTx/>
              </a:rPr>
              <a:t> </a:t>
            </a:r>
          </a:p>
        </p:txBody>
      </p:sp>
      <p:pic>
        <p:nvPicPr>
          <p:cNvPr id="119" name="Shape 119"/>
          <p:cNvPicPr preferRelativeResize="0"/>
          <p:nvPr/>
        </p:nvPicPr>
        <p:blipFill>
          <a:blip r:embed="rId3"/>
          <a:stretch>
            <a:fillRect/>
          </a:stretch>
        </p:blipFill>
        <p:spPr>
          <a:xfrm>
            <a:off x="311726" y="1589322"/>
            <a:ext cx="3506300" cy="2974476"/>
          </a:xfrm>
          <a:prstGeom prst="rect">
            <a:avLst/>
          </a:prstGeom>
          <a:noFill/>
          <a:ln>
            <a:noFill/>
          </a:ln>
        </p:spPr>
      </p:pic>
      <p:sp>
        <p:nvSpPr>
          <p:cNvPr id="120" name="Shape 120"/>
          <p:cNvSpPr txBox="1">
            <a:spLocks/>
          </p:cNvSpPr>
          <p:nvPr/>
        </p:nvSpPr>
        <p:spPr>
          <a:xfrm>
            <a:off x="311725" y="4572375"/>
            <a:ext cx="3385200" cy="494700"/>
          </a:xfrm>
          <a:prstGeom prst="rect">
            <a:avLst/>
          </a:prstGeom>
          <a:noFill/>
          <a:ln>
            <a:noFill/>
          </a:ln>
        </p:spPr>
        <p:txBody>
          <a:bodyPr wrap="square" lIns="91425" tIns="91425" rIns="91425" bIns="91425" anchor="t" anchorCtr="0">
            <a:noAutofit/>
          </a:bodyPr>
          <a:lstStyle/>
          <a:p>
            <a:pPr lvl="0" algn="ctr">
              <a:spcBef>
                <a:spcPts val="0"/>
              </a:spcBef>
              <a:buNone/>
            </a:pPr>
            <a:r>
              <a:rPr lang="en" sz="1300" u="sng">
                <a:solidFill>
                  <a:schemeClr val="hlink"/>
                </a:solidFill>
                <a:uFillTx/>
                <a:hlinkClick r:id="rId4"/>
              </a:rPr>
              <a:t> “A call to action: how you can help solve America’s homelessness crisis” </a:t>
            </a:r>
          </a:p>
        </p:txBody>
      </p:sp>
      <p:pic>
        <p:nvPicPr>
          <p:cNvPr id="5" name="Picture 6">
            <a:extLst>
              <a:ext uri="{FF2B5EF4-FFF2-40B4-BE49-F238E27FC236}">
                <a16:creationId xmlns:a16="http://schemas.microsoft.com/office/drawing/2014/main" id="{DB0AE95B-02BD-754D-B388-2549E3ACB43D}"/>
              </a:ext>
            </a:extLst>
          </p:cNvPr>
          <p:cNvPicPr>
            <a:picLocks noChangeAspect="1"/>
          </p:cNvPicPr>
          <p:nvPr/>
        </p:nvPicPr>
        <p:blipFill>
          <a:blip r:embed="rId5"/>
          <a:stretch>
            <a:fillRect/>
          </a:stretch>
        </p:blipFill>
        <p:spPr>
          <a:xfrm>
            <a:off x="5515352" y="1544366"/>
            <a:ext cx="3506301" cy="3163394"/>
          </a:xfrm>
          <a:prstGeom prst="rect">
            <a:avLst/>
          </a:prstGeom>
        </p:spPr>
      </p:pic>
      <p:sp>
        <p:nvSpPr>
          <p:cNvPr id="8" name="Shape 120">
            <a:extLst>
              <a:ext uri="{FF2B5EF4-FFF2-40B4-BE49-F238E27FC236}">
                <a16:creationId xmlns:a16="http://schemas.microsoft.com/office/drawing/2014/main" id="{84467D0E-24FD-5640-AE74-3C4A68E3EE82}"/>
              </a:ext>
            </a:extLst>
          </p:cNvPr>
          <p:cNvSpPr txBox="1">
            <a:spLocks/>
          </p:cNvSpPr>
          <p:nvPr/>
        </p:nvSpPr>
        <p:spPr>
          <a:xfrm>
            <a:off x="5566594" y="4601146"/>
            <a:ext cx="3385200" cy="494700"/>
          </a:xfrm>
          <a:prstGeom prst="rect">
            <a:avLst/>
          </a:prstGeom>
          <a:noFill/>
          <a:ln>
            <a:noFill/>
          </a:ln>
        </p:spPr>
        <p:txBody>
          <a:bodyPr wrap="square" lIns="91425" tIns="91425" rIns="91425" bIns="91425" anchor="t" anchorCtr="0">
            <a:noAutofit/>
          </a:bodyPr>
          <a:lstStyle/>
          <a:p>
            <a:pPr lvl="0" algn="ctr">
              <a:spcBef>
                <a:spcPts val="0"/>
              </a:spcBef>
              <a:buNone/>
            </a:pPr>
            <a:r>
              <a:rPr lang="en-US" sz="1300" u="sng" dirty="0">
                <a:solidFill>
                  <a:schemeClr val="hlink"/>
                </a:solidFill>
                <a:hlinkClick r:id="rId4"/>
              </a:rPr>
              <a:t>Nearly Half of the Women Working in America Have Been Harassed on the Job</a:t>
            </a:r>
            <a:endParaRPr lang="en" sz="1300" u="sng" dirty="0">
              <a:solidFill>
                <a:schemeClr val="hlink"/>
              </a:solidFill>
              <a:uFillTx/>
              <a:hlinkClick r:id="rId4"/>
            </a:endParaRPr>
          </a:p>
        </p:txBody>
      </p:sp>
      <p:sp>
        <p:nvSpPr>
          <p:cNvPr id="9" name="Shape 120">
            <a:extLst>
              <a:ext uri="{FF2B5EF4-FFF2-40B4-BE49-F238E27FC236}">
                <a16:creationId xmlns:a16="http://schemas.microsoft.com/office/drawing/2014/main" id="{FC40C6B1-9F61-1D4A-80D4-5CC628ADCF5E}"/>
              </a:ext>
            </a:extLst>
          </p:cNvPr>
          <p:cNvSpPr txBox="1">
            <a:spLocks/>
          </p:cNvSpPr>
          <p:nvPr/>
        </p:nvSpPr>
        <p:spPr>
          <a:xfrm flipH="1">
            <a:off x="3716875" y="1544366"/>
            <a:ext cx="1900968" cy="3703880"/>
          </a:xfrm>
          <a:prstGeom prst="rect">
            <a:avLst/>
          </a:prstGeom>
          <a:noFill/>
          <a:ln>
            <a:noFill/>
          </a:ln>
        </p:spPr>
        <p:txBody>
          <a:bodyPr wrap="square" lIns="91425" tIns="91425" rIns="91425" bIns="91425" anchor="t" anchorCtr="0">
            <a:noAutofit/>
          </a:bodyPr>
          <a:lstStyle/>
          <a:p>
            <a:pPr lvl="0" algn="ctr">
              <a:spcBef>
                <a:spcPts val="0"/>
              </a:spcBef>
              <a:buNone/>
            </a:pPr>
            <a:r>
              <a:rPr lang="en-US" sz="3700" b="1" dirty="0">
                <a:solidFill>
                  <a:schemeClr val="hlink"/>
                </a:solidFill>
              </a:rPr>
              <a:t>Can </a:t>
            </a:r>
          </a:p>
          <a:p>
            <a:pPr lvl="0" algn="ctr">
              <a:spcBef>
                <a:spcPts val="0"/>
              </a:spcBef>
              <a:buNone/>
            </a:pPr>
            <a:r>
              <a:rPr lang="en-US" sz="3700" b="1" dirty="0">
                <a:solidFill>
                  <a:schemeClr val="hlink"/>
                </a:solidFill>
              </a:rPr>
              <a:t>You </a:t>
            </a:r>
          </a:p>
          <a:p>
            <a:pPr lvl="0" algn="ctr">
              <a:spcBef>
                <a:spcPts val="0"/>
              </a:spcBef>
              <a:buNone/>
            </a:pPr>
            <a:r>
              <a:rPr lang="en-US" sz="3700" b="1" dirty="0">
                <a:solidFill>
                  <a:schemeClr val="hlink"/>
                </a:solidFill>
              </a:rPr>
              <a:t>Find </a:t>
            </a:r>
          </a:p>
          <a:p>
            <a:pPr lvl="0" algn="ctr">
              <a:spcBef>
                <a:spcPts val="0"/>
              </a:spcBef>
              <a:buNone/>
            </a:pPr>
            <a:r>
              <a:rPr lang="en-US" sz="3700" b="1" dirty="0">
                <a:solidFill>
                  <a:schemeClr val="hlink"/>
                </a:solidFill>
              </a:rPr>
              <a:t>Any </a:t>
            </a:r>
          </a:p>
          <a:p>
            <a:pPr lvl="0" algn="ctr">
              <a:spcBef>
                <a:spcPts val="0"/>
              </a:spcBef>
              <a:buNone/>
            </a:pPr>
            <a:r>
              <a:rPr lang="en-US" sz="3700" b="1" dirty="0">
                <a:solidFill>
                  <a:schemeClr val="hlink"/>
                </a:solidFill>
              </a:rPr>
              <a:t>More</a:t>
            </a:r>
          </a:p>
          <a:p>
            <a:pPr lvl="0" algn="ctr">
              <a:spcBef>
                <a:spcPts val="0"/>
              </a:spcBef>
              <a:buNone/>
            </a:pPr>
            <a:r>
              <a:rPr lang="en-US" sz="3700" b="1" dirty="0">
                <a:solidFill>
                  <a:schemeClr val="hlink"/>
                </a:solidFill>
              </a:rPr>
              <a:t>?</a:t>
            </a:r>
            <a:endParaRPr lang="en-US" sz="3700" b="1" dirty="0">
              <a:solidFill>
                <a:schemeClr val="hlink"/>
              </a:solidFill>
              <a:hlinkClick r:id="rId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768096" y="438912"/>
            <a:ext cx="7290000" cy="1124700"/>
          </a:xfrm>
          <a:prstGeom prst="rect">
            <a:avLst/>
          </a:prstGeom>
        </p:spPr>
        <p:txBody>
          <a:bodyPr wrap="square" lIns="91425" tIns="91425" rIns="91425" bIns="91425" anchor="ctr" anchorCtr="0">
            <a:noAutofit/>
          </a:bodyPr>
          <a:lstStyle/>
          <a:p>
            <a:pPr lvl="0">
              <a:spcBef>
                <a:spcPts val="0"/>
              </a:spcBef>
              <a:buNone/>
            </a:pPr>
            <a:r>
              <a:rPr lang="en" sz="4800">
                <a:solidFill>
                  <a:srgbClr val="CC5015"/>
                </a:solidFill>
                <a:uFillTx/>
              </a:rPr>
              <a:t>Discuss</a:t>
            </a:r>
          </a:p>
        </p:txBody>
      </p:sp>
      <p:sp>
        <p:nvSpPr>
          <p:cNvPr id="132" name="Shape 132"/>
          <p:cNvSpPr txBox="1">
            <a:spLocks noGrp="1"/>
          </p:cNvSpPr>
          <p:nvPr>
            <p:ph type="body" idx="1"/>
          </p:nvPr>
        </p:nvSpPr>
        <p:spPr>
          <a:xfrm>
            <a:off x="768096" y="1714500"/>
            <a:ext cx="7290000" cy="30174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None/>
            </a:pPr>
            <a:r>
              <a:rPr lang="en" sz="3600" dirty="0">
                <a:solidFill>
                  <a:schemeClr val="accent1"/>
                </a:solidFill>
                <a:highlight>
                  <a:srgbClr val="FFFFFF"/>
                </a:highlight>
                <a:uFillTx/>
                <a:latin typeface="+mj-lt"/>
                <a:ea typeface="Calibri"/>
                <a:cs typeface="Calibri"/>
                <a:sym typeface="Calibri"/>
              </a:rPr>
              <a:t>What are social justice issues that concern you? Discuss with a partner. </a:t>
            </a:r>
            <a:endParaRPr lang="en-US" sz="3600" dirty="0">
              <a:solidFill>
                <a:schemeClr val="accent1"/>
              </a:solidFill>
              <a:highlight>
                <a:srgbClr val="FFFFFF"/>
              </a:highlight>
              <a:uFillTx/>
              <a:latin typeface="+mj-lt"/>
              <a:ea typeface="Calibri"/>
              <a:cs typeface="Calibri"/>
              <a:sym typeface="Calibri"/>
            </a:endParaRPr>
          </a:p>
          <a:p>
            <a:pPr marL="0" lvl="0" indent="0" rtl="0">
              <a:lnSpc>
                <a:spcPct val="115000"/>
              </a:lnSpc>
              <a:spcBef>
                <a:spcPts val="0"/>
              </a:spcBef>
              <a:spcAft>
                <a:spcPts val="0"/>
              </a:spcAft>
              <a:buNone/>
            </a:pPr>
            <a:endParaRPr lang="en-US" sz="3600" dirty="0">
              <a:solidFill>
                <a:schemeClr val="accent1"/>
              </a:solidFill>
              <a:highlight>
                <a:srgbClr val="FFFFFF"/>
              </a:highlight>
              <a:latin typeface="+mj-lt"/>
              <a:ea typeface="Calibri"/>
              <a:cs typeface="Calibri"/>
              <a:sym typeface="Calibri"/>
            </a:endParaRPr>
          </a:p>
          <a:p>
            <a:pPr marL="0" lvl="0" indent="0" rtl="0">
              <a:lnSpc>
                <a:spcPct val="115000"/>
              </a:lnSpc>
              <a:spcBef>
                <a:spcPts val="0"/>
              </a:spcBef>
              <a:spcAft>
                <a:spcPts val="0"/>
              </a:spcAft>
              <a:buNone/>
            </a:pPr>
            <a:endParaRPr lang="en" sz="3600" dirty="0">
              <a:solidFill>
                <a:schemeClr val="accent1"/>
              </a:solidFill>
              <a:highlight>
                <a:srgbClr val="FFFFFF"/>
              </a:highlight>
              <a:uFillTx/>
              <a:latin typeface="+mj-lt"/>
              <a:ea typeface="Calibri"/>
              <a:cs typeface="Calibri"/>
              <a:sym typeface="Calibri"/>
            </a:endParaRPr>
          </a:p>
          <a:p>
            <a:pPr lvl="0">
              <a:spcBef>
                <a:spcPts val="0"/>
              </a:spcBef>
              <a:buNone/>
            </a:pPr>
            <a:endParaRPr dirty="0">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07"/>
          <p:cNvSpPr txBox="1">
            <a:spLocks noGrp="1"/>
          </p:cNvSpPr>
          <p:nvPr>
            <p:ph type="body" idx="1"/>
          </p:nvPr>
        </p:nvSpPr>
        <p:spPr>
          <a:xfrm>
            <a:off x="4384876" y="666750"/>
            <a:ext cx="4724400" cy="3379350"/>
          </a:xfrm>
          <a:prstGeom prst="rect">
            <a:avLst/>
          </a:prstGeom>
          <a:noFill/>
          <a:ln>
            <a:noFill/>
          </a:ln>
        </p:spPr>
        <p:txBody>
          <a:bodyPr wrap="square" lIns="34275" tIns="34275" rIns="34275" bIns="34275" anchor="t" anchorCtr="0">
            <a:noAutofit/>
          </a:bodyPr>
          <a:lstStyle/>
          <a:p>
            <a:pPr marL="63500" marR="0" lvl="0" indent="-57150" algn="ctr" rtl="0">
              <a:lnSpc>
                <a:spcPct val="90000"/>
              </a:lnSpc>
              <a:spcBef>
                <a:spcPts val="0"/>
              </a:spcBef>
              <a:spcAft>
                <a:spcPts val="200"/>
              </a:spcAft>
              <a:buClr>
                <a:schemeClr val="accent1"/>
              </a:buClr>
              <a:buSzPct val="100000"/>
              <a:buFont typeface="Arial"/>
              <a:buChar char=" "/>
            </a:pPr>
            <a:r>
              <a:rPr lang="en-US" sz="4400" dirty="0">
                <a:solidFill>
                  <a:schemeClr val="dk1"/>
                </a:solidFill>
                <a:latin typeface="Arial"/>
                <a:ea typeface="Arial"/>
                <a:cs typeface="Arial"/>
                <a:sym typeface="Arial"/>
              </a:rPr>
              <a:t>The thing you are most afraid to write.</a:t>
            </a:r>
          </a:p>
          <a:p>
            <a:pPr marL="63500" marR="0" lvl="0" indent="-57150" algn="ctr" rtl="0">
              <a:lnSpc>
                <a:spcPct val="90000"/>
              </a:lnSpc>
              <a:spcBef>
                <a:spcPts val="0"/>
              </a:spcBef>
              <a:spcAft>
                <a:spcPts val="200"/>
              </a:spcAft>
              <a:buClr>
                <a:schemeClr val="accent1"/>
              </a:buClr>
              <a:buSzPct val="100000"/>
              <a:buFont typeface="Arial"/>
              <a:buChar char=" "/>
            </a:pPr>
            <a:endParaRPr lang="en-US" sz="4400" dirty="0">
              <a:solidFill>
                <a:schemeClr val="dk1"/>
              </a:solidFill>
              <a:latin typeface="Arial"/>
              <a:ea typeface="Arial"/>
              <a:cs typeface="Arial"/>
              <a:sym typeface="Arial"/>
            </a:endParaRPr>
          </a:p>
          <a:p>
            <a:pPr marL="63500" marR="0" lvl="0" indent="-57150" algn="ctr" rtl="0">
              <a:lnSpc>
                <a:spcPct val="90000"/>
              </a:lnSpc>
              <a:spcBef>
                <a:spcPts val="0"/>
              </a:spcBef>
              <a:spcAft>
                <a:spcPts val="200"/>
              </a:spcAft>
              <a:buClr>
                <a:schemeClr val="accent1"/>
              </a:buClr>
              <a:buSzPct val="100000"/>
              <a:buFont typeface="Arial"/>
              <a:buChar char=" "/>
            </a:pPr>
            <a:r>
              <a:rPr lang="en-US" sz="4400" dirty="0">
                <a:solidFill>
                  <a:schemeClr val="dk1"/>
                </a:solidFill>
                <a:uFillTx/>
                <a:latin typeface="Arial"/>
                <a:ea typeface="Arial"/>
                <a:cs typeface="Arial"/>
                <a:sym typeface="Arial"/>
              </a:rPr>
              <a:t>Write that.</a:t>
            </a:r>
          </a:p>
          <a:p>
            <a:pPr marL="63500" marR="0" lvl="0" indent="-57150" algn="ctr" rtl="0">
              <a:lnSpc>
                <a:spcPct val="90000"/>
              </a:lnSpc>
              <a:spcBef>
                <a:spcPts val="0"/>
              </a:spcBef>
              <a:spcAft>
                <a:spcPts val="200"/>
              </a:spcAft>
              <a:buClr>
                <a:schemeClr val="accent1"/>
              </a:buClr>
              <a:buSzPct val="100000"/>
              <a:buFont typeface="Arial"/>
              <a:buChar char=" "/>
            </a:pPr>
            <a:endParaRPr lang="en-US" sz="4400" dirty="0">
              <a:solidFill>
                <a:schemeClr val="dk1"/>
              </a:solidFill>
              <a:latin typeface="Arial"/>
              <a:ea typeface="Arial"/>
              <a:cs typeface="Arial"/>
              <a:sym typeface="Arial"/>
            </a:endParaRPr>
          </a:p>
          <a:p>
            <a:pPr marL="63500" marR="0" lvl="0" indent="-57150" algn="ctr" rtl="0">
              <a:lnSpc>
                <a:spcPct val="90000"/>
              </a:lnSpc>
              <a:spcBef>
                <a:spcPts val="0"/>
              </a:spcBef>
              <a:spcAft>
                <a:spcPts val="200"/>
              </a:spcAft>
              <a:buClr>
                <a:schemeClr val="accent1"/>
              </a:buClr>
              <a:buSzPct val="100000"/>
              <a:buFont typeface="Arial"/>
              <a:buChar char=" "/>
            </a:pPr>
            <a:r>
              <a:rPr lang="en-US" sz="4400" dirty="0" err="1">
                <a:solidFill>
                  <a:schemeClr val="dk1"/>
                </a:solidFill>
                <a:uFillTx/>
                <a:latin typeface="Arial"/>
                <a:ea typeface="Arial"/>
                <a:cs typeface="Arial"/>
                <a:sym typeface="Arial"/>
              </a:rPr>
              <a:t>Nayyirah</a:t>
            </a:r>
            <a:r>
              <a:rPr lang="en-US" sz="4400" dirty="0">
                <a:solidFill>
                  <a:schemeClr val="dk1"/>
                </a:solidFill>
                <a:uFillTx/>
                <a:latin typeface="Arial"/>
                <a:ea typeface="Arial"/>
                <a:cs typeface="Arial"/>
                <a:sym typeface="Arial"/>
              </a:rPr>
              <a:t> </a:t>
            </a:r>
            <a:r>
              <a:rPr lang="en-US" sz="4400" dirty="0" err="1">
                <a:solidFill>
                  <a:schemeClr val="dk1"/>
                </a:solidFill>
                <a:uFillTx/>
                <a:latin typeface="Arial"/>
                <a:ea typeface="Arial"/>
                <a:cs typeface="Arial"/>
                <a:sym typeface="Arial"/>
              </a:rPr>
              <a:t>Waheed</a:t>
            </a:r>
            <a:endParaRPr lang="en" sz="4400" dirty="0">
              <a:solidFill>
                <a:schemeClr val="dk1"/>
              </a:solidFill>
              <a:uFillTx/>
              <a:latin typeface="Arial"/>
              <a:ea typeface="Arial"/>
              <a:cs typeface="Arial"/>
              <a:sym typeface="Arial"/>
            </a:endParaRPr>
          </a:p>
          <a:p>
            <a:pPr marL="0" marR="0" lvl="0" indent="0" algn="l" rtl="0">
              <a:lnSpc>
                <a:spcPct val="90000"/>
              </a:lnSpc>
              <a:spcBef>
                <a:spcPts val="0"/>
              </a:spcBef>
              <a:spcAft>
                <a:spcPts val="200"/>
              </a:spcAft>
              <a:buNone/>
            </a:pPr>
            <a:endParaRPr sz="3200" dirty="0">
              <a:solidFill>
                <a:schemeClr val="dk1"/>
              </a:solidFill>
              <a:uFillTx/>
              <a:latin typeface="Arial"/>
              <a:ea typeface="Arial"/>
              <a:cs typeface="Arial"/>
              <a:sym typeface="Arial"/>
            </a:endParaRPr>
          </a:p>
          <a:p>
            <a:pPr marL="63500" marR="0" lvl="0" indent="-57150" algn="l" rtl="0">
              <a:lnSpc>
                <a:spcPct val="90000"/>
              </a:lnSpc>
              <a:spcBef>
                <a:spcPts val="0"/>
              </a:spcBef>
              <a:spcAft>
                <a:spcPts val="200"/>
              </a:spcAft>
              <a:buClr>
                <a:schemeClr val="dk1"/>
              </a:buClr>
              <a:buSzPct val="100000"/>
              <a:buFont typeface="Arial"/>
              <a:buChar char=" "/>
            </a:pPr>
            <a:endParaRPr sz="3200" dirty="0">
              <a:solidFill>
                <a:schemeClr val="dk1"/>
              </a:solidFill>
              <a:uFillTx/>
              <a:latin typeface="Arial"/>
              <a:ea typeface="Arial"/>
              <a:cs typeface="Arial"/>
              <a:sym typeface="Arial"/>
            </a:endParaRPr>
          </a:p>
        </p:txBody>
      </p:sp>
      <p:pic>
        <p:nvPicPr>
          <p:cNvPr id="10" name="Picture 9"/>
          <p:cNvPicPr>
            <a:picLocks noChangeAspect="1"/>
          </p:cNvPicPr>
          <p:nvPr/>
        </p:nvPicPr>
        <p:blipFill>
          <a:blip r:embed="rId2"/>
          <a:stretch>
            <a:fillRect/>
          </a:stretch>
        </p:blipFill>
        <p:spPr>
          <a:xfrm>
            <a:off x="228600" y="285750"/>
            <a:ext cx="3352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8789756"/>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1096</Words>
  <Application>Microsoft Office PowerPoint</Application>
  <PresentationFormat>On-screen Show (16:9)</PresentationFormat>
  <Paragraphs>223</Paragraphs>
  <Slides>18</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 Antiqua</vt:lpstr>
      <vt:lpstr>Calibri</vt:lpstr>
      <vt:lpstr>Merriweather</vt:lpstr>
      <vt:lpstr>Noto Symbol</vt:lpstr>
      <vt:lpstr>Roboto</vt:lpstr>
      <vt:lpstr>Times New Roman</vt:lpstr>
      <vt:lpstr>Paradigm</vt:lpstr>
      <vt:lpstr>Justice League: Writing to Save Your World  By: Kara Holland, Jessie Smallwood, and Sophia Gutierrez</vt:lpstr>
      <vt:lpstr>PowerPoint Presentation</vt:lpstr>
      <vt:lpstr>Purpose  </vt:lpstr>
      <vt:lpstr>Non Purpose </vt:lpstr>
      <vt:lpstr>Agenda </vt:lpstr>
      <vt:lpstr>The Universal Declaration of Human Rights    Adopted by the United Nations  in December  of 1948 in Paris, France. </vt:lpstr>
      <vt:lpstr>Headlines </vt:lpstr>
      <vt:lpstr>Discuss</vt:lpstr>
      <vt:lpstr>PowerPoint Presentation</vt:lpstr>
      <vt:lpstr>Write </vt:lpstr>
      <vt:lpstr>PowerPoint Presentation</vt:lpstr>
      <vt:lpstr>Social Justice Poem</vt:lpstr>
      <vt:lpstr>Weave</vt:lpstr>
      <vt:lpstr>Adoption by Jeddie Bristow</vt:lpstr>
      <vt:lpstr>Share your work with:  A partner A small group The class       </vt:lpstr>
      <vt:lpstr>Closing</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League: Writing to Save Your World  By: Kara Holland, Jessie Smallwood, and Sophia Gutierrez</dc:title>
  <dc:creator>mike</dc:creator>
  <cp:lastModifiedBy>Holland, Kara L</cp:lastModifiedBy>
  <cp:revision>27</cp:revision>
  <dcterms:modified xsi:type="dcterms:W3CDTF">2017-12-07T16:46:07Z</dcterms:modified>
</cp:coreProperties>
</file>