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16" y="-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8457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Change the presentation layout any way you like, but please include these basic elements and the CWCCC logo.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goals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 of goals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”Let One Go”</a:t>
            </a:r>
            <a:br>
              <a:rPr lang="en-US" dirty="0" smtClean="0"/>
            </a:br>
            <a:r>
              <a:rPr lang="en-US" dirty="0" smtClean="0"/>
              <a:t>Parody – the most fun type of writing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Miss Amy Sampson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Monett High School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YWC </a:t>
            </a:r>
            <a:r>
              <a:rPr lang="en" dirty="0"/>
              <a:t>2017 </a:t>
            </a:r>
          </a:p>
        </p:txBody>
      </p:sp>
      <p:pic>
        <p:nvPicPr>
          <p:cNvPr id="68" name="Shape 68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Introduce Yourself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How might I share my career path as a writer and my passion for writing?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75" name="Shape 75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35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000000"/>
                </a:solidFill>
              </a:rPr>
              <a:t>Goals/Objectives/Outcomes</a:t>
            </a:r>
          </a:p>
        </p:txBody>
      </p:sp>
      <p:pic>
        <p:nvPicPr>
          <p:cNvPr id="82" name="Shape 82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7-04-21 at 2.21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4" y="1286961"/>
            <a:ext cx="7053804" cy="32819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Agenda</a:t>
            </a:r>
          </a:p>
        </p:txBody>
      </p:sp>
      <p:pic>
        <p:nvPicPr>
          <p:cNvPr id="89" name="Shape 89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7-04-21 at 2.23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58" y="1275110"/>
            <a:ext cx="6491425" cy="3293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Shot 2017-04-21 at 2.23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7" y="499205"/>
            <a:ext cx="7358195" cy="4069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Shot 2017-04-21 at 2.2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6" y="264561"/>
            <a:ext cx="7517235" cy="4104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Shot 2017-04-21 at 2.2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6" y="317474"/>
            <a:ext cx="7274188" cy="40815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cwc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61" y="4568875"/>
            <a:ext cx="2241670" cy="4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7-04-21 at 2.26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2" y="190500"/>
            <a:ext cx="5633691" cy="42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67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Macintosh PowerPoint</Application>
  <PresentationFormat>On-screen Show (16:9)</PresentationFormat>
  <Paragraphs>12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 ”Let One Go” Parody – the most fun type of writing</vt:lpstr>
      <vt:lpstr>Introduce Yourself</vt:lpstr>
      <vt:lpstr>Goals/Objectives/Outcomes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”Let One Go” Parody – the most fun type of writing</dc:title>
  <cp:lastModifiedBy>Amy Sampson</cp:lastModifiedBy>
  <cp:revision>1</cp:revision>
  <dcterms:modified xsi:type="dcterms:W3CDTF">2017-04-21T19:27:19Z</dcterms:modified>
</cp:coreProperties>
</file>