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Russo One"/>
      <p:regular r:id="rId20"/>
    </p:embeddedFont>
    <p:embeddedFont>
      <p:font typeface="Oswald"/>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D83801AE-9BB1-4507-8EC8-124AD4346CB8}">
  <a:tblStyle styleId="{D83801AE-9BB1-4507-8EC8-124AD4346CB8}" styleName="Table_0">
    <a:wholeTbl>
      <a:tcTxStyle>
        <a:font>
          <a:latin typeface="Arial"/>
          <a:ea typeface="Arial"/>
          <a:cs typeface="Arial"/>
        </a:font>
        <a:srgbClr val="000000"/>
      </a:tcTxStyle>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RussoOne-regular.fntdata"/><Relationship Id="rId11" Type="http://schemas.openxmlformats.org/officeDocument/2006/relationships/slide" Target="slides/slide6.xml"/><Relationship Id="rId22" Type="http://schemas.openxmlformats.org/officeDocument/2006/relationships/font" Target="fonts/Oswald-bold.fntdata"/><Relationship Id="rId10" Type="http://schemas.openxmlformats.org/officeDocument/2006/relationships/slide" Target="slides/slide5.xml"/><Relationship Id="rId21" Type="http://schemas.openxmlformats.org/officeDocument/2006/relationships/font" Target="fonts/Oswald-regular.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indent="0" lvl="0" marL="0" marR="0" rtl="0" algn="l">
              <a:spcBef>
                <a:spcPts val="0"/>
              </a:spcBef>
              <a:buSzPts val="1400"/>
              <a:buNone/>
              <a:defRPr b="0" i="0" sz="1100" u="none" cap="none" strike="noStrike"/>
            </a:lvl1pPr>
            <a:lvl2pPr indent="0" lvl="1" marL="457200" marR="0" rtl="0" algn="l">
              <a:spcBef>
                <a:spcPts val="0"/>
              </a:spcBef>
              <a:buSzPts val="1400"/>
              <a:buNone/>
              <a:defRPr b="0" i="0" sz="1100" u="none" cap="none" strike="noStrike"/>
            </a:lvl2pPr>
            <a:lvl3pPr indent="0" lvl="2" marL="914400" marR="0" rtl="0" algn="l">
              <a:spcBef>
                <a:spcPts val="0"/>
              </a:spcBef>
              <a:buSzPts val="1400"/>
              <a:buNone/>
              <a:defRPr b="0" i="0" sz="1100" u="none" cap="none" strike="noStrike"/>
            </a:lvl3pPr>
            <a:lvl4pPr indent="0" lvl="3" marL="1371600" marR="0" rtl="0" algn="l">
              <a:spcBef>
                <a:spcPts val="0"/>
              </a:spcBef>
              <a:buSzPts val="1400"/>
              <a:buNone/>
              <a:defRPr b="0" i="0" sz="1100" u="none" cap="none" strike="noStrike"/>
            </a:lvl4pPr>
            <a:lvl5pPr indent="0" lvl="4" marL="1828800" marR="0" rtl="0" algn="l">
              <a:spcBef>
                <a:spcPts val="0"/>
              </a:spcBef>
              <a:buSzPts val="1400"/>
              <a:buNone/>
              <a:defRPr b="0" i="0" sz="1100" u="none" cap="none" strike="noStrike"/>
            </a:lvl5pPr>
            <a:lvl6pPr indent="0" lvl="5" marL="2286000" marR="0" rtl="0" algn="l">
              <a:spcBef>
                <a:spcPts val="0"/>
              </a:spcBef>
              <a:buSzPts val="1400"/>
              <a:buNone/>
              <a:defRPr b="0" i="0" sz="1100" u="none" cap="none" strike="noStrike"/>
            </a:lvl6pPr>
            <a:lvl7pPr indent="0" lvl="6" marL="2743200" marR="0" rtl="0" algn="l">
              <a:spcBef>
                <a:spcPts val="0"/>
              </a:spcBef>
              <a:buSzPts val="1400"/>
              <a:buNone/>
              <a:defRPr b="0" i="0" sz="1100" u="none" cap="none" strike="noStrike"/>
            </a:lvl7pPr>
            <a:lvl8pPr indent="0" lvl="7" marL="3200400" marR="0" rtl="0" algn="l">
              <a:spcBef>
                <a:spcPts val="0"/>
              </a:spcBef>
              <a:buSzPts val="1400"/>
              <a:buNone/>
              <a:defRPr b="0" i="0" sz="1100" u="none" cap="none" strike="noStrike"/>
            </a:lvl8pPr>
            <a:lvl9pPr indent="0" lvl="8" marL="3657600" marR="0" rtl="0" algn="l">
              <a:spcBef>
                <a:spcPts val="0"/>
              </a:spcBef>
              <a:buSzPts val="1400"/>
              <a:buNone/>
              <a:defRPr b="0" i="0" sz="1100" u="none" cap="none" strike="noStrike"/>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4" name="Shape 64"/>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Font typeface="Arial"/>
              <a:buNone/>
            </a:pPr>
            <a:r>
              <a:rPr b="0" i="0" lang="en" sz="1100" u="none" cap="none" strike="noStrike"/>
              <a:t>Change the presentation layout any way you like, but please include these basic elements and the CWCCC logo.</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1" name="Shape 141"/>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None/>
            </a:pPr>
            <a:r>
              <a:rPr lang="en"/>
              <a:t>1.Sometimes world building is challenging to new writers. Trying to dream up new lands, creatures and sceneries can be difficult. Stepping into an already created world and manipulating it (like finding a half-finished sand castle) is easier and just as much fun/creative. 2. Same concept as the first. Developing new characters can be challenging. Or maybe, we feel like a character deserves more to their story. Fanfiction lets us really dive in and “hone” our character building skills by filling in the blanks.</a:t>
            </a:r>
          </a:p>
          <a:p>
            <a:pPr indent="0" lvl="0" marL="0" marR="0" rtl="0" algn="l">
              <a:spcBef>
                <a:spcPts val="0"/>
              </a:spcBef>
              <a:buNone/>
            </a:pPr>
            <a:r>
              <a:rPr lang="en"/>
              <a:t>3. Fanfiction allows us opportunities to practice our writing. Any good writer knows we have to practice to get better. Fanfiction is a great medium with a built in fanbase that is ready to help you become a more skilled writer.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8" name="Shape 148"/>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Font typeface="Arial"/>
              <a:buNone/>
            </a:pPr>
            <a:r>
              <a:t/>
            </a:r>
            <a:endParaRPr b="0" i="0" sz="1100" u="none" cap="none" strike="noStrik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8" name="Shape 158"/>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Font typeface="Arial"/>
              <a:buNone/>
            </a:pPr>
            <a:r>
              <a:rPr lang="en"/>
              <a:t>Instruct students to share with someone near them. Explain that they do not have to share all of the writing. They can choose parts to share.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4" name="Shape 164"/>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Font typeface="Arial"/>
              <a:buNone/>
            </a:pPr>
            <a:r>
              <a:t/>
            </a:r>
            <a:endParaRPr b="0" i="0" sz="1100" u="none" cap="none" strike="noStrik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2" name="Shape 172"/>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Font typeface="Arial"/>
              <a:buNone/>
            </a:pPr>
            <a:r>
              <a:t/>
            </a:r>
            <a:endParaRPr b="0" i="0" sz="11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1" name="Shape 71"/>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Font typeface="Arial"/>
              <a:buNone/>
            </a:pPr>
            <a:r>
              <a:t/>
            </a:r>
            <a:endParaRPr b="0" i="0" sz="11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175" y="685800"/>
            <a:ext cx="60964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8" name="Shape 88"/>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indent="0" lvl="0" marL="0" marR="0" rtl="0" algn="l">
              <a:spcBef>
                <a:spcPts val="0"/>
              </a:spcBef>
              <a:buFont typeface="Arial"/>
              <a:buNone/>
            </a:pPr>
            <a:r>
              <a:rPr b="0" i="0" lang="en" sz="1100" u="none" cap="none" strike="noStrike"/>
              <a:t>Examples of goals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5" name="Shape 95"/>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indent="0" lvl="0" marL="0" marR="0" rtl="0" algn="l">
              <a:spcBef>
                <a:spcPts val="0"/>
              </a:spcBef>
              <a:buFont typeface="Arial"/>
              <a:buNone/>
            </a:pPr>
            <a:r>
              <a:rPr b="0" i="0" lang="en" sz="1100" u="none" cap="none" strike="noStrike"/>
              <a:t>Examples of goals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2" name="Shape 102"/>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Font typeface="Arial"/>
              <a:buNone/>
            </a:pPr>
            <a:r>
              <a:rPr lang="en"/>
              <a:t>Directions: Students will write their name and 3 things about themselves they want to share and then make a paper airplane. On the count of three, all students will throw their paper airplane. Then, the students will find each other (based on names) and talk about what they wrote on their </a:t>
            </a:r>
            <a:r>
              <a:rPr lang="en"/>
              <a:t>paper</a:t>
            </a:r>
            <a:r>
              <a:rPr lang="en"/>
              <a:t> airplanes.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0" name="Shape 110"/>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Font typeface="Arial"/>
              <a:buNone/>
            </a:pPr>
            <a:r>
              <a:rPr lang="en"/>
              <a:t>I’m using a simple think.pair.share. Activity to get kids to think about why we write and why we read.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0" name="Shape 120"/>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Font typeface="Arial"/>
              <a:buNone/>
            </a:pPr>
            <a:r>
              <a:t/>
            </a:r>
            <a:endParaRPr b="0" i="0" sz="1100" u="none" cap="none" strike="noStrik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6" name="Shape 126"/>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Font typeface="Arial"/>
              <a:buNone/>
            </a:pPr>
            <a:r>
              <a:t/>
            </a:r>
            <a:endParaRPr b="0" i="0" sz="1100" u="none" cap="none" strike="noStrik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3" name="Shape 133"/>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Font typeface="Arial"/>
              <a:buNone/>
            </a:pPr>
            <a:r>
              <a:t/>
            </a:r>
            <a:endParaRPr b="0" i="0" sz="1100" u="none" cap="none" strike="noStri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a:noFill/>
          <a:ln>
            <a:noFill/>
          </a:ln>
        </p:spPr>
        <p:txBody>
          <a:bodyPr anchorCtr="0" anchor="b" bIns="91425" lIns="91425" rIns="91425" wrap="square" tIns="91425"/>
          <a:lstStyle>
            <a:lvl1pPr indent="0" lvl="0" marL="0" marR="0" rtl="0" algn="ctr">
              <a:lnSpc>
                <a:spcPct val="100000"/>
              </a:lnSpc>
              <a:spcBef>
                <a:spcPts val="0"/>
              </a:spcBef>
              <a:spcAft>
                <a:spcPts val="0"/>
              </a:spcAft>
              <a:buClr>
                <a:schemeClr val="dk1"/>
              </a:buClr>
              <a:buSzPts val="1400"/>
              <a:buFont typeface="Arial"/>
              <a:buNone/>
              <a:defRPr b="0" i="0" sz="5200" u="none" cap="none" strike="noStrike">
                <a:solidFill>
                  <a:schemeClr val="dk1"/>
                </a:solidFill>
                <a:latin typeface="Arial"/>
                <a:ea typeface="Arial"/>
                <a:cs typeface="Arial"/>
                <a:sym typeface="Arial"/>
              </a:defRPr>
            </a:lvl1pPr>
            <a:lvl2pPr indent="0" lvl="1" algn="ctr">
              <a:spcBef>
                <a:spcPts val="0"/>
              </a:spcBef>
              <a:buClr>
                <a:schemeClr val="dk1"/>
              </a:buClr>
              <a:buSzPts val="1400"/>
              <a:buFont typeface="Arial"/>
              <a:buNone/>
              <a:defRPr sz="5200">
                <a:solidFill>
                  <a:schemeClr val="dk1"/>
                </a:solidFill>
              </a:defRPr>
            </a:lvl2pPr>
            <a:lvl3pPr indent="0" lvl="2" algn="ctr">
              <a:spcBef>
                <a:spcPts val="0"/>
              </a:spcBef>
              <a:buClr>
                <a:schemeClr val="dk1"/>
              </a:buClr>
              <a:buSzPts val="1400"/>
              <a:buFont typeface="Arial"/>
              <a:buNone/>
              <a:defRPr sz="5200">
                <a:solidFill>
                  <a:schemeClr val="dk1"/>
                </a:solidFill>
              </a:defRPr>
            </a:lvl3pPr>
            <a:lvl4pPr indent="0" lvl="3" algn="ctr">
              <a:spcBef>
                <a:spcPts val="0"/>
              </a:spcBef>
              <a:buClr>
                <a:schemeClr val="dk1"/>
              </a:buClr>
              <a:buSzPts val="1400"/>
              <a:buFont typeface="Arial"/>
              <a:buNone/>
              <a:defRPr sz="5200">
                <a:solidFill>
                  <a:schemeClr val="dk1"/>
                </a:solidFill>
              </a:defRPr>
            </a:lvl4pPr>
            <a:lvl5pPr indent="0" lvl="4" algn="ctr">
              <a:spcBef>
                <a:spcPts val="0"/>
              </a:spcBef>
              <a:buClr>
                <a:schemeClr val="dk1"/>
              </a:buClr>
              <a:buSzPts val="1400"/>
              <a:buFont typeface="Arial"/>
              <a:buNone/>
              <a:defRPr sz="5200">
                <a:solidFill>
                  <a:schemeClr val="dk1"/>
                </a:solidFill>
              </a:defRPr>
            </a:lvl5pPr>
            <a:lvl6pPr indent="0" lvl="5" algn="ctr">
              <a:spcBef>
                <a:spcPts val="0"/>
              </a:spcBef>
              <a:buClr>
                <a:schemeClr val="dk1"/>
              </a:buClr>
              <a:buSzPts val="1400"/>
              <a:buFont typeface="Arial"/>
              <a:buNone/>
              <a:defRPr sz="5200">
                <a:solidFill>
                  <a:schemeClr val="dk1"/>
                </a:solidFill>
              </a:defRPr>
            </a:lvl6pPr>
            <a:lvl7pPr indent="0" lvl="6" algn="ctr">
              <a:spcBef>
                <a:spcPts val="0"/>
              </a:spcBef>
              <a:buClr>
                <a:schemeClr val="dk1"/>
              </a:buClr>
              <a:buSzPts val="1400"/>
              <a:buFont typeface="Arial"/>
              <a:buNone/>
              <a:defRPr sz="5200">
                <a:solidFill>
                  <a:schemeClr val="dk1"/>
                </a:solidFill>
              </a:defRPr>
            </a:lvl7pPr>
            <a:lvl8pPr indent="0" lvl="7" algn="ctr">
              <a:spcBef>
                <a:spcPts val="0"/>
              </a:spcBef>
              <a:buClr>
                <a:schemeClr val="dk1"/>
              </a:buClr>
              <a:buSzPts val="1400"/>
              <a:buFont typeface="Arial"/>
              <a:buNone/>
              <a:defRPr sz="5200">
                <a:solidFill>
                  <a:schemeClr val="dk1"/>
                </a:solidFill>
              </a:defRPr>
            </a:lvl8pPr>
            <a:lvl9pPr indent="0" lvl="8" algn="ctr">
              <a:spcBef>
                <a:spcPts val="0"/>
              </a:spcBef>
              <a:buClr>
                <a:schemeClr val="dk1"/>
              </a:buClr>
              <a:buSzPts val="1400"/>
              <a:buFont typeface="Arial"/>
              <a:buNone/>
              <a:defRPr sz="5200">
                <a:solidFill>
                  <a:schemeClr val="dk1"/>
                </a:solidFill>
              </a:defRPr>
            </a:lvl9pPr>
          </a:lstStyle>
          <a:p/>
        </p:txBody>
      </p:sp>
      <p:sp>
        <p:nvSpPr>
          <p:cNvPr id="11" name="Shape 11"/>
          <p:cNvSpPr txBox="1"/>
          <p:nvPr>
            <p:ph idx="1" type="subTitle"/>
          </p:nvPr>
        </p:nvSpPr>
        <p:spPr>
          <a:xfrm>
            <a:off x="311700" y="2834125"/>
            <a:ext cx="8520600" cy="792600"/>
          </a:xfrm>
          <a:prstGeom prst="rect">
            <a:avLst/>
          </a:prstGeom>
          <a:noFill/>
          <a:ln>
            <a:noFill/>
          </a:ln>
        </p:spPr>
        <p:txBody>
          <a:bodyPr anchorCtr="0" anchor="t" bIns="91425" lIns="91425" rIns="91425" wrap="square" tIns="91425"/>
          <a:lstStyle>
            <a:lvl1pPr indent="0" lvl="0" marL="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1pPr>
            <a:lvl2pPr indent="0" lvl="1" marL="4572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2pPr>
            <a:lvl3pPr indent="0" lvl="2" marL="9144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3pPr>
            <a:lvl4pPr indent="0" lvl="3" marL="13716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4pPr>
            <a:lvl5pPr indent="0" lvl="4" marL="18288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5pPr>
            <a:lvl6pPr indent="0" lvl="5" marL="22860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6pPr>
            <a:lvl7pPr indent="0" lvl="6" marL="27432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7pPr>
            <a:lvl8pPr indent="0" lvl="7" marL="32004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8pPr>
            <a:lvl9pPr indent="0" lvl="8" marL="36576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9pPr>
          </a:lstStyle>
          <a:p/>
        </p:txBody>
      </p:sp>
      <p:sp>
        <p:nvSpPr>
          <p:cNvPr id="12" name="Shape 12"/>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a:noFill/>
          <a:ln>
            <a:noFill/>
          </a:ln>
        </p:spPr>
        <p:txBody>
          <a:bodyPr anchorCtr="0" anchor="b" bIns="91425" lIns="91425" rIns="91425" wrap="square" tIns="91425"/>
          <a:lstStyle>
            <a:lvl1pPr indent="0" lvl="0" marL="0" marR="0" rtl="0" algn="ctr">
              <a:lnSpc>
                <a:spcPct val="100000"/>
              </a:lnSpc>
              <a:spcBef>
                <a:spcPts val="0"/>
              </a:spcBef>
              <a:spcAft>
                <a:spcPts val="0"/>
              </a:spcAft>
              <a:buClr>
                <a:schemeClr val="dk1"/>
              </a:buClr>
              <a:buSzPts val="1400"/>
              <a:buFont typeface="Arial"/>
              <a:buNone/>
              <a:defRPr b="0" i="0" sz="12000" u="none" cap="none" strike="noStrike">
                <a:solidFill>
                  <a:schemeClr val="dk1"/>
                </a:solidFill>
                <a:latin typeface="Arial"/>
                <a:ea typeface="Arial"/>
                <a:cs typeface="Arial"/>
                <a:sym typeface="Arial"/>
              </a:defRPr>
            </a:lvl1pPr>
            <a:lvl2pPr indent="0" lvl="1" algn="ctr">
              <a:spcBef>
                <a:spcPts val="0"/>
              </a:spcBef>
              <a:buClr>
                <a:schemeClr val="dk1"/>
              </a:buClr>
              <a:buSzPts val="1400"/>
              <a:buFont typeface="Arial"/>
              <a:buNone/>
              <a:defRPr sz="12000">
                <a:solidFill>
                  <a:schemeClr val="dk1"/>
                </a:solidFill>
              </a:defRPr>
            </a:lvl2pPr>
            <a:lvl3pPr indent="0" lvl="2" algn="ctr">
              <a:spcBef>
                <a:spcPts val="0"/>
              </a:spcBef>
              <a:buClr>
                <a:schemeClr val="dk1"/>
              </a:buClr>
              <a:buSzPts val="1400"/>
              <a:buFont typeface="Arial"/>
              <a:buNone/>
              <a:defRPr sz="12000">
                <a:solidFill>
                  <a:schemeClr val="dk1"/>
                </a:solidFill>
              </a:defRPr>
            </a:lvl3pPr>
            <a:lvl4pPr indent="0" lvl="3" algn="ctr">
              <a:spcBef>
                <a:spcPts val="0"/>
              </a:spcBef>
              <a:buClr>
                <a:schemeClr val="dk1"/>
              </a:buClr>
              <a:buSzPts val="1400"/>
              <a:buFont typeface="Arial"/>
              <a:buNone/>
              <a:defRPr sz="12000">
                <a:solidFill>
                  <a:schemeClr val="dk1"/>
                </a:solidFill>
              </a:defRPr>
            </a:lvl4pPr>
            <a:lvl5pPr indent="0" lvl="4" algn="ctr">
              <a:spcBef>
                <a:spcPts val="0"/>
              </a:spcBef>
              <a:buClr>
                <a:schemeClr val="dk1"/>
              </a:buClr>
              <a:buSzPts val="1400"/>
              <a:buFont typeface="Arial"/>
              <a:buNone/>
              <a:defRPr sz="12000">
                <a:solidFill>
                  <a:schemeClr val="dk1"/>
                </a:solidFill>
              </a:defRPr>
            </a:lvl5pPr>
            <a:lvl6pPr indent="0" lvl="5" algn="ctr">
              <a:spcBef>
                <a:spcPts val="0"/>
              </a:spcBef>
              <a:buClr>
                <a:schemeClr val="dk1"/>
              </a:buClr>
              <a:buSzPts val="1400"/>
              <a:buFont typeface="Arial"/>
              <a:buNone/>
              <a:defRPr sz="12000">
                <a:solidFill>
                  <a:schemeClr val="dk1"/>
                </a:solidFill>
              </a:defRPr>
            </a:lvl6pPr>
            <a:lvl7pPr indent="0" lvl="6" algn="ctr">
              <a:spcBef>
                <a:spcPts val="0"/>
              </a:spcBef>
              <a:buClr>
                <a:schemeClr val="dk1"/>
              </a:buClr>
              <a:buSzPts val="1400"/>
              <a:buFont typeface="Arial"/>
              <a:buNone/>
              <a:defRPr sz="12000">
                <a:solidFill>
                  <a:schemeClr val="dk1"/>
                </a:solidFill>
              </a:defRPr>
            </a:lvl7pPr>
            <a:lvl8pPr indent="0" lvl="7" algn="ctr">
              <a:spcBef>
                <a:spcPts val="0"/>
              </a:spcBef>
              <a:buClr>
                <a:schemeClr val="dk1"/>
              </a:buClr>
              <a:buSzPts val="1400"/>
              <a:buFont typeface="Arial"/>
              <a:buNone/>
              <a:defRPr sz="12000">
                <a:solidFill>
                  <a:schemeClr val="dk1"/>
                </a:solidFill>
              </a:defRPr>
            </a:lvl8pPr>
            <a:lvl9pPr indent="0" lvl="8" algn="ctr">
              <a:spcBef>
                <a:spcPts val="0"/>
              </a:spcBef>
              <a:buClr>
                <a:schemeClr val="dk1"/>
              </a:buClr>
              <a:buSzPts val="1400"/>
              <a:buFont typeface="Arial"/>
              <a:buNone/>
              <a:defRPr sz="12000">
                <a:solidFill>
                  <a:schemeClr val="dk1"/>
                </a:solidFill>
              </a:defRPr>
            </a:lvl9pPr>
          </a:lstStyle>
          <a:p/>
        </p:txBody>
      </p:sp>
      <p:sp>
        <p:nvSpPr>
          <p:cNvPr id="46" name="Shape 46"/>
          <p:cNvSpPr txBox="1"/>
          <p:nvPr>
            <p:ph idx="1" type="body"/>
          </p:nvPr>
        </p:nvSpPr>
        <p:spPr>
          <a:xfrm>
            <a:off x="311700" y="3152225"/>
            <a:ext cx="8520600" cy="1300800"/>
          </a:xfrm>
          <a:prstGeom prst="rect">
            <a:avLst/>
          </a:prstGeom>
          <a:noFill/>
          <a:ln>
            <a:noFill/>
          </a:ln>
        </p:spPr>
        <p:txBody>
          <a:bodyPr anchorCtr="0" anchor="t" bIns="91425" lIns="91425" rIns="91425" wrap="square" tIns="91425"/>
          <a:lstStyle>
            <a:lvl1pPr indent="0" lvl="0" marL="0" marR="0" rtl="0" algn="ctr">
              <a:lnSpc>
                <a:spcPct val="115000"/>
              </a:lnSpc>
              <a:spcBef>
                <a:spcPts val="0"/>
              </a:spcBef>
              <a:spcAft>
                <a:spcPts val="160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0" lvl="1" marL="457200" marR="0" rtl="0" algn="ctr">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0" lvl="2" marL="914400" marR="0" rtl="0" algn="ctr">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0" lvl="3" marL="1371600" marR="0" rtl="0" algn="ctr">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0" lvl="4" marL="1828800" marR="0" rtl="0" algn="ctr">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0" lvl="5" marL="2286000" marR="0" rtl="0" algn="ctr">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0" lvl="6" marL="2743200" marR="0" rtl="0" algn="ctr">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0" lvl="7" marL="3200400" marR="0" rtl="0" algn="ctr">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0" lvl="8" marL="3657600" marR="0" rtl="0" algn="ctr">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47" name="Shape 47"/>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50" name="Shape 50"/>
        <p:cNvGrpSpPr/>
        <p:nvPr/>
      </p:nvGrpSpPr>
      <p:grpSpPr>
        <a:xfrm>
          <a:off x="0" y="0"/>
          <a:ext cx="0" cy="0"/>
          <a:chOff x="0" y="0"/>
          <a:chExt cx="0" cy="0"/>
        </a:xfrm>
      </p:grpSpPr>
      <p:sp>
        <p:nvSpPr>
          <p:cNvPr id="51" name="Shape 51"/>
          <p:cNvSpPr txBox="1"/>
          <p:nvPr>
            <p:ph type="title"/>
          </p:nvPr>
        </p:nvSpPr>
        <p:spPr>
          <a:xfrm>
            <a:off x="457200" y="205978"/>
            <a:ext cx="8229600" cy="85725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SzPts val="1400"/>
              <a:buFont typeface="Calibri"/>
              <a:buNone/>
              <a:defRPr b="0" i="0" sz="2800" u="none" cap="none" strike="noStrike">
                <a:solidFill>
                  <a:schemeClr val="dk1"/>
                </a:solidFill>
                <a:latin typeface="Arial"/>
                <a:ea typeface="Arial"/>
                <a:cs typeface="Arial"/>
                <a:sym typeface="Arial"/>
              </a:defRPr>
            </a:lvl1pPr>
            <a:lvl2pPr indent="0" lvl="1" rtl="0">
              <a:spcBef>
                <a:spcPts val="0"/>
              </a:spcBef>
              <a:buClr>
                <a:schemeClr val="dk1"/>
              </a:buClr>
              <a:buSzPts val="1400"/>
              <a:buFont typeface="Arial"/>
              <a:buNone/>
              <a:defRPr sz="2800">
                <a:solidFill>
                  <a:schemeClr val="dk1"/>
                </a:solidFill>
              </a:defRPr>
            </a:lvl2pPr>
            <a:lvl3pPr indent="0" lvl="2" rtl="0">
              <a:spcBef>
                <a:spcPts val="0"/>
              </a:spcBef>
              <a:buClr>
                <a:schemeClr val="dk1"/>
              </a:buClr>
              <a:buSzPts val="1400"/>
              <a:buFont typeface="Arial"/>
              <a:buNone/>
              <a:defRPr sz="2800">
                <a:solidFill>
                  <a:schemeClr val="dk1"/>
                </a:solidFill>
              </a:defRPr>
            </a:lvl3pPr>
            <a:lvl4pPr indent="0" lvl="3" rtl="0">
              <a:spcBef>
                <a:spcPts val="0"/>
              </a:spcBef>
              <a:buClr>
                <a:schemeClr val="dk1"/>
              </a:buClr>
              <a:buSzPts val="1400"/>
              <a:buFont typeface="Arial"/>
              <a:buNone/>
              <a:defRPr sz="2800">
                <a:solidFill>
                  <a:schemeClr val="dk1"/>
                </a:solidFill>
              </a:defRPr>
            </a:lvl4pPr>
            <a:lvl5pPr indent="0" lvl="4" rtl="0">
              <a:spcBef>
                <a:spcPts val="0"/>
              </a:spcBef>
              <a:buClr>
                <a:schemeClr val="dk1"/>
              </a:buClr>
              <a:buSzPts val="1400"/>
              <a:buFont typeface="Arial"/>
              <a:buNone/>
              <a:defRPr sz="2800">
                <a:solidFill>
                  <a:schemeClr val="dk1"/>
                </a:solidFill>
              </a:defRPr>
            </a:lvl5pPr>
            <a:lvl6pPr indent="0" lvl="5" rtl="0">
              <a:spcBef>
                <a:spcPts val="0"/>
              </a:spcBef>
              <a:buClr>
                <a:schemeClr val="dk1"/>
              </a:buClr>
              <a:buSzPts val="1400"/>
              <a:buFont typeface="Arial"/>
              <a:buNone/>
              <a:defRPr sz="2800">
                <a:solidFill>
                  <a:schemeClr val="dk1"/>
                </a:solidFill>
              </a:defRPr>
            </a:lvl6pPr>
            <a:lvl7pPr indent="0" lvl="6" rtl="0">
              <a:spcBef>
                <a:spcPts val="0"/>
              </a:spcBef>
              <a:buClr>
                <a:schemeClr val="dk1"/>
              </a:buClr>
              <a:buSzPts val="1400"/>
              <a:buFont typeface="Arial"/>
              <a:buNone/>
              <a:defRPr sz="2800">
                <a:solidFill>
                  <a:schemeClr val="dk1"/>
                </a:solidFill>
              </a:defRPr>
            </a:lvl7pPr>
            <a:lvl8pPr indent="0" lvl="7" rtl="0">
              <a:spcBef>
                <a:spcPts val="0"/>
              </a:spcBef>
              <a:buClr>
                <a:schemeClr val="dk1"/>
              </a:buClr>
              <a:buSzPts val="1400"/>
              <a:buFont typeface="Arial"/>
              <a:buNone/>
              <a:defRPr sz="2800">
                <a:solidFill>
                  <a:schemeClr val="dk1"/>
                </a:solidFill>
              </a:defRPr>
            </a:lvl8pPr>
            <a:lvl9pPr indent="0" lvl="8" rtl="0">
              <a:spcBef>
                <a:spcPts val="0"/>
              </a:spcBef>
              <a:buClr>
                <a:schemeClr val="dk1"/>
              </a:buClr>
              <a:buSzPts val="1400"/>
              <a:buFont typeface="Arial"/>
              <a:buNone/>
              <a:defRPr sz="2800">
                <a:solidFill>
                  <a:schemeClr val="dk1"/>
                </a:solidFill>
              </a:defRPr>
            </a:lvl9pPr>
          </a:lstStyle>
          <a:p/>
        </p:txBody>
      </p:sp>
      <p:sp>
        <p:nvSpPr>
          <p:cNvPr id="52" name="Shape 52"/>
          <p:cNvSpPr txBox="1"/>
          <p:nvPr>
            <p:ph idx="1" type="body"/>
          </p:nvPr>
        </p:nvSpPr>
        <p:spPr>
          <a:xfrm>
            <a:off x="457200" y="1200150"/>
            <a:ext cx="8229600" cy="3394472"/>
          </a:xfrm>
          <a:prstGeom prst="rect">
            <a:avLst/>
          </a:prstGeom>
          <a:noFill/>
          <a:ln>
            <a:noFill/>
          </a:ln>
        </p:spPr>
        <p:txBody>
          <a:bodyPr anchorCtr="0" anchor="t" bIns="91425" lIns="91425" rIns="91425" wrap="square" tIns="91425"/>
          <a:lstStyle>
            <a:lvl1pPr indent="-25400" lvl="0" marL="342900" marR="0" rtl="0" algn="l">
              <a:lnSpc>
                <a:spcPct val="115000"/>
              </a:lnSpc>
              <a:spcBef>
                <a:spcPts val="640"/>
              </a:spcBef>
              <a:spcAft>
                <a:spcPts val="1600"/>
              </a:spcAft>
              <a:buClr>
                <a:schemeClr val="dk1"/>
              </a:buClr>
              <a:buSzPts val="1800"/>
              <a:buFont typeface="Arial"/>
              <a:buChar char="•"/>
              <a:defRPr b="0" i="0" sz="1800" u="none" cap="none" strike="noStrike">
                <a:solidFill>
                  <a:schemeClr val="dk2"/>
                </a:solidFill>
                <a:latin typeface="Arial"/>
                <a:ea typeface="Arial"/>
                <a:cs typeface="Arial"/>
                <a:sym typeface="Arial"/>
              </a:defRPr>
            </a:lvl1pPr>
            <a:lvl2pPr indent="-19050" lvl="1" marL="742950" marR="0" rtl="0" algn="l">
              <a:lnSpc>
                <a:spcPct val="115000"/>
              </a:lnSpc>
              <a:spcBef>
                <a:spcPts val="560"/>
              </a:spcBef>
              <a:spcAft>
                <a:spcPts val="1600"/>
              </a:spcAft>
              <a:buClr>
                <a:schemeClr val="dk1"/>
              </a:buClr>
              <a:buSzPts val="1400"/>
              <a:buFont typeface="Arial"/>
              <a:buChar char="–"/>
              <a:defRPr b="0" i="0" sz="1400" u="none" cap="none" strike="noStrike">
                <a:solidFill>
                  <a:schemeClr val="dk2"/>
                </a:solidFill>
                <a:latin typeface="Arial"/>
                <a:ea typeface="Arial"/>
                <a:cs typeface="Arial"/>
                <a:sym typeface="Arial"/>
              </a:defRPr>
            </a:lvl2pPr>
            <a:lvl3pPr indent="12700" lvl="2" marL="1143000" marR="0" rtl="0" algn="l">
              <a:lnSpc>
                <a:spcPct val="115000"/>
              </a:lnSpc>
              <a:spcBef>
                <a:spcPts val="480"/>
              </a:spcBef>
              <a:spcAft>
                <a:spcPts val="1600"/>
              </a:spcAft>
              <a:buClr>
                <a:schemeClr val="dk1"/>
              </a:buClr>
              <a:buSzPts val="1400"/>
              <a:buFont typeface="Arial"/>
              <a:buChar char="•"/>
              <a:defRPr b="0" i="0" sz="1400" u="none" cap="none" strike="noStrike">
                <a:solidFill>
                  <a:schemeClr val="dk2"/>
                </a:solidFill>
                <a:latin typeface="Arial"/>
                <a:ea typeface="Arial"/>
                <a:cs typeface="Arial"/>
                <a:sym typeface="Arial"/>
              </a:defRPr>
            </a:lvl3pPr>
            <a:lvl4pPr indent="-12700" lvl="3" marL="1600200" marR="0" rtl="0" algn="l">
              <a:lnSpc>
                <a:spcPct val="115000"/>
              </a:lnSpc>
              <a:spcBef>
                <a:spcPts val="400"/>
              </a:spcBef>
              <a:spcAft>
                <a:spcPts val="1600"/>
              </a:spcAft>
              <a:buClr>
                <a:schemeClr val="dk1"/>
              </a:buClr>
              <a:buSzPts val="1400"/>
              <a:buFont typeface="Arial"/>
              <a:buChar char="–"/>
              <a:defRPr b="0" i="0" sz="1400" u="none" cap="none" strike="noStrike">
                <a:solidFill>
                  <a:schemeClr val="dk2"/>
                </a:solidFill>
                <a:latin typeface="Arial"/>
                <a:ea typeface="Arial"/>
                <a:cs typeface="Arial"/>
                <a:sym typeface="Arial"/>
              </a:defRPr>
            </a:lvl4pPr>
            <a:lvl5pPr indent="-12700" lvl="4" marL="2057400" marR="0" rtl="0" algn="l">
              <a:lnSpc>
                <a:spcPct val="115000"/>
              </a:lnSpc>
              <a:spcBef>
                <a:spcPts val="400"/>
              </a:spcBef>
              <a:spcAft>
                <a:spcPts val="1600"/>
              </a:spcAft>
              <a:buClr>
                <a:schemeClr val="dk1"/>
              </a:buClr>
              <a:buSzPts val="1400"/>
              <a:buFont typeface="Arial"/>
              <a:buChar char="»"/>
              <a:defRPr b="0" i="0" sz="1400" u="none" cap="none" strike="noStrike">
                <a:solidFill>
                  <a:schemeClr val="dk2"/>
                </a:solidFill>
                <a:latin typeface="Arial"/>
                <a:ea typeface="Arial"/>
                <a:cs typeface="Arial"/>
                <a:sym typeface="Arial"/>
              </a:defRPr>
            </a:lvl5pPr>
            <a:lvl6pPr indent="-12700" lvl="5" marL="2514600" marR="0" rtl="0" algn="l">
              <a:lnSpc>
                <a:spcPct val="115000"/>
              </a:lnSpc>
              <a:spcBef>
                <a:spcPts val="400"/>
              </a:spcBef>
              <a:spcAft>
                <a:spcPts val="1600"/>
              </a:spcAft>
              <a:buClr>
                <a:schemeClr val="dk1"/>
              </a:buClr>
              <a:buSzPts val="1400"/>
              <a:buFont typeface="Arial"/>
              <a:buChar char="•"/>
              <a:defRPr b="0" i="0" sz="1400" u="none" cap="none" strike="noStrike">
                <a:solidFill>
                  <a:schemeClr val="dk2"/>
                </a:solidFill>
                <a:latin typeface="Arial"/>
                <a:ea typeface="Arial"/>
                <a:cs typeface="Arial"/>
                <a:sym typeface="Arial"/>
              </a:defRPr>
            </a:lvl6pPr>
            <a:lvl7pPr indent="-12700" lvl="6" marL="2971800" marR="0" rtl="0" algn="l">
              <a:lnSpc>
                <a:spcPct val="115000"/>
              </a:lnSpc>
              <a:spcBef>
                <a:spcPts val="400"/>
              </a:spcBef>
              <a:spcAft>
                <a:spcPts val="1600"/>
              </a:spcAft>
              <a:buClr>
                <a:schemeClr val="dk1"/>
              </a:buClr>
              <a:buSzPts val="1400"/>
              <a:buFont typeface="Arial"/>
              <a:buChar char="•"/>
              <a:defRPr b="0" i="0" sz="1400" u="none" cap="none" strike="noStrike">
                <a:solidFill>
                  <a:schemeClr val="dk2"/>
                </a:solidFill>
                <a:latin typeface="Arial"/>
                <a:ea typeface="Arial"/>
                <a:cs typeface="Arial"/>
                <a:sym typeface="Arial"/>
              </a:defRPr>
            </a:lvl7pPr>
            <a:lvl8pPr indent="-12700" lvl="7" marL="3429000" marR="0" rtl="0" algn="l">
              <a:lnSpc>
                <a:spcPct val="115000"/>
              </a:lnSpc>
              <a:spcBef>
                <a:spcPts val="400"/>
              </a:spcBef>
              <a:spcAft>
                <a:spcPts val="1600"/>
              </a:spcAft>
              <a:buClr>
                <a:schemeClr val="dk1"/>
              </a:buClr>
              <a:buSzPts val="1400"/>
              <a:buFont typeface="Arial"/>
              <a:buChar char="•"/>
              <a:defRPr b="0" i="0" sz="1400" u="none" cap="none" strike="noStrike">
                <a:solidFill>
                  <a:schemeClr val="dk2"/>
                </a:solidFill>
                <a:latin typeface="Arial"/>
                <a:ea typeface="Arial"/>
                <a:cs typeface="Arial"/>
                <a:sym typeface="Arial"/>
              </a:defRPr>
            </a:lvl8pPr>
            <a:lvl9pPr indent="-12700" lvl="8" marL="3886200" marR="0" rtl="0" algn="l">
              <a:lnSpc>
                <a:spcPct val="115000"/>
              </a:lnSpc>
              <a:spcBef>
                <a:spcPts val="400"/>
              </a:spcBef>
              <a:spcAft>
                <a:spcPts val="1600"/>
              </a:spcAft>
              <a:buClr>
                <a:schemeClr val="dk1"/>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53" name="Shape 53"/>
          <p:cNvSpPr txBox="1"/>
          <p:nvPr>
            <p:ph idx="10" type="dt"/>
          </p:nvPr>
        </p:nvSpPr>
        <p:spPr>
          <a:xfrm>
            <a:off x="457200" y="4767262"/>
            <a:ext cx="2133599" cy="273843"/>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4" name="Shape 54"/>
          <p:cNvSpPr txBox="1"/>
          <p:nvPr>
            <p:ph idx="11" type="ftr"/>
          </p:nvPr>
        </p:nvSpPr>
        <p:spPr>
          <a:xfrm>
            <a:off x="3124200" y="4767262"/>
            <a:ext cx="2895600" cy="273843"/>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5" name="Shape 55"/>
          <p:cNvSpPr txBox="1"/>
          <p:nvPr>
            <p:ph idx="12" type="sldNum"/>
          </p:nvPr>
        </p:nvSpPr>
        <p:spPr>
          <a:xfrm>
            <a:off x="6553200" y="4767262"/>
            <a:ext cx="2133599" cy="273843"/>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chemeClr val="dk2"/>
              </a:buClr>
              <a:buFont typeface="Arial"/>
              <a:buNone/>
            </a:pPr>
            <a:r>
              <a:t/>
            </a:r>
            <a:endParaRPr b="0" i="0" sz="1200" u="none" cap="none" strike="noStrike">
              <a:solidFill>
                <a:schemeClr val="dk2"/>
              </a:solidFill>
              <a:latin typeface="Arial"/>
              <a:ea typeface="Arial"/>
              <a:cs typeface="Arial"/>
              <a:sym typeface="Arial"/>
            </a:endParaRPr>
          </a:p>
          <a:p>
            <a:pPr indent="0" lvl="1" marL="45720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0" lvl="2" marL="91440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0" lvl="3" marL="137160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0" lvl="4" marL="182880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0" lvl="5" marL="228600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0" lvl="6" marL="274320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0" lvl="7" marL="320040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0" lvl="8" marL="365760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and Content">
    <p:spTree>
      <p:nvGrpSpPr>
        <p:cNvPr id="56" name="Shape 56"/>
        <p:cNvGrpSpPr/>
        <p:nvPr/>
      </p:nvGrpSpPr>
      <p:grpSpPr>
        <a:xfrm>
          <a:off x="0" y="0"/>
          <a:ext cx="0" cy="0"/>
          <a:chOff x="0" y="0"/>
          <a:chExt cx="0" cy="0"/>
        </a:xfrm>
      </p:grpSpPr>
      <p:sp>
        <p:nvSpPr>
          <p:cNvPr id="57" name="Shape 57"/>
          <p:cNvSpPr txBox="1"/>
          <p:nvPr>
            <p:ph type="title"/>
          </p:nvPr>
        </p:nvSpPr>
        <p:spPr>
          <a:xfrm>
            <a:off x="457200" y="205978"/>
            <a:ext cx="8229600" cy="85725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indent="0" lvl="1" rtl="0" algn="ctr">
              <a:spcBef>
                <a:spcPts val="0"/>
              </a:spcBef>
              <a:spcAft>
                <a:spcPts val="0"/>
              </a:spcAft>
              <a:buClr>
                <a:schemeClr val="dk1"/>
              </a:buClr>
              <a:buSzPts val="1400"/>
              <a:buFont typeface="Arial"/>
              <a:buNone/>
              <a:defRPr sz="2800">
                <a:solidFill>
                  <a:schemeClr val="dk1"/>
                </a:solidFill>
              </a:defRPr>
            </a:lvl2pPr>
            <a:lvl3pPr indent="0" lvl="2" rtl="0" algn="ctr">
              <a:spcBef>
                <a:spcPts val="0"/>
              </a:spcBef>
              <a:spcAft>
                <a:spcPts val="0"/>
              </a:spcAft>
              <a:buClr>
                <a:schemeClr val="dk1"/>
              </a:buClr>
              <a:buSzPts val="1400"/>
              <a:buFont typeface="Arial"/>
              <a:buNone/>
              <a:defRPr sz="2800">
                <a:solidFill>
                  <a:schemeClr val="dk1"/>
                </a:solidFill>
              </a:defRPr>
            </a:lvl3pPr>
            <a:lvl4pPr indent="0" lvl="3" rtl="0" algn="ctr">
              <a:spcBef>
                <a:spcPts val="0"/>
              </a:spcBef>
              <a:spcAft>
                <a:spcPts val="0"/>
              </a:spcAft>
              <a:buClr>
                <a:schemeClr val="dk1"/>
              </a:buClr>
              <a:buSzPts val="1400"/>
              <a:buFont typeface="Arial"/>
              <a:buNone/>
              <a:defRPr sz="2800">
                <a:solidFill>
                  <a:schemeClr val="dk1"/>
                </a:solidFill>
              </a:defRPr>
            </a:lvl4pPr>
            <a:lvl5pPr indent="0" lvl="4" rtl="0" algn="ctr">
              <a:spcBef>
                <a:spcPts val="0"/>
              </a:spcBef>
              <a:spcAft>
                <a:spcPts val="0"/>
              </a:spcAft>
              <a:buClr>
                <a:schemeClr val="dk1"/>
              </a:buClr>
              <a:buSzPts val="1400"/>
              <a:buFont typeface="Arial"/>
              <a:buNone/>
              <a:defRPr sz="2800">
                <a:solidFill>
                  <a:schemeClr val="dk1"/>
                </a:solidFill>
              </a:defRPr>
            </a:lvl5pPr>
            <a:lvl6pPr indent="0" lvl="5" marL="457200" rtl="0" algn="ctr">
              <a:spcBef>
                <a:spcPts val="0"/>
              </a:spcBef>
              <a:spcAft>
                <a:spcPts val="0"/>
              </a:spcAft>
              <a:buClr>
                <a:schemeClr val="dk1"/>
              </a:buClr>
              <a:buSzPts val="1400"/>
              <a:buFont typeface="Arial"/>
              <a:buNone/>
              <a:defRPr sz="2800">
                <a:solidFill>
                  <a:schemeClr val="dk1"/>
                </a:solidFill>
              </a:defRPr>
            </a:lvl6pPr>
            <a:lvl7pPr indent="0" lvl="6" marL="914400" rtl="0" algn="ctr">
              <a:spcBef>
                <a:spcPts val="0"/>
              </a:spcBef>
              <a:spcAft>
                <a:spcPts val="0"/>
              </a:spcAft>
              <a:buClr>
                <a:schemeClr val="dk1"/>
              </a:buClr>
              <a:buSzPts val="1400"/>
              <a:buFont typeface="Arial"/>
              <a:buNone/>
              <a:defRPr sz="2800">
                <a:solidFill>
                  <a:schemeClr val="dk1"/>
                </a:solidFill>
              </a:defRPr>
            </a:lvl7pPr>
            <a:lvl8pPr indent="0" lvl="7" marL="1371600" rtl="0" algn="ctr">
              <a:spcBef>
                <a:spcPts val="0"/>
              </a:spcBef>
              <a:spcAft>
                <a:spcPts val="0"/>
              </a:spcAft>
              <a:buClr>
                <a:schemeClr val="dk1"/>
              </a:buClr>
              <a:buSzPts val="1400"/>
              <a:buFont typeface="Arial"/>
              <a:buNone/>
              <a:defRPr sz="2800">
                <a:solidFill>
                  <a:schemeClr val="dk1"/>
                </a:solidFill>
              </a:defRPr>
            </a:lvl8pPr>
            <a:lvl9pPr indent="0" lvl="8" marL="1828800" rtl="0" algn="ctr">
              <a:spcBef>
                <a:spcPts val="0"/>
              </a:spcBef>
              <a:spcAft>
                <a:spcPts val="0"/>
              </a:spcAft>
              <a:buClr>
                <a:schemeClr val="dk1"/>
              </a:buClr>
              <a:buSzPts val="1400"/>
              <a:buFont typeface="Arial"/>
              <a:buNone/>
              <a:defRPr sz="2800">
                <a:solidFill>
                  <a:schemeClr val="dk1"/>
                </a:solidFill>
              </a:defRPr>
            </a:lvl9pPr>
          </a:lstStyle>
          <a:p/>
        </p:txBody>
      </p:sp>
      <p:sp>
        <p:nvSpPr>
          <p:cNvPr id="58" name="Shape 58"/>
          <p:cNvSpPr txBox="1"/>
          <p:nvPr>
            <p:ph idx="1" type="body"/>
          </p:nvPr>
        </p:nvSpPr>
        <p:spPr>
          <a:xfrm>
            <a:off x="457200" y="1200150"/>
            <a:ext cx="8229600" cy="3394472"/>
          </a:xfrm>
          <a:prstGeom prst="rect">
            <a:avLst/>
          </a:prstGeom>
          <a:noFill/>
          <a:ln>
            <a:noFill/>
          </a:ln>
        </p:spPr>
        <p:txBody>
          <a:bodyPr anchorCtr="0" anchor="t" bIns="91425" lIns="91425" rIns="91425" wrap="square" tIns="91425"/>
          <a:lstStyle>
            <a:lvl1pPr indent="-25400" lvl="0" marL="342900" marR="0" rtl="0" algn="l">
              <a:lnSpc>
                <a:spcPct val="115000"/>
              </a:lnSpc>
              <a:spcBef>
                <a:spcPts val="640"/>
              </a:spcBef>
              <a:spcAft>
                <a:spcPts val="0"/>
              </a:spcAft>
              <a:buClr>
                <a:schemeClr val="dk1"/>
              </a:buClr>
              <a:buSzPts val="1800"/>
              <a:buFont typeface="Arial"/>
              <a:buChar char="•"/>
              <a:defRPr b="0" i="0" sz="1800" u="none" cap="none" strike="noStrike">
                <a:solidFill>
                  <a:schemeClr val="dk2"/>
                </a:solidFill>
                <a:latin typeface="Arial"/>
                <a:ea typeface="Arial"/>
                <a:cs typeface="Arial"/>
                <a:sym typeface="Arial"/>
              </a:defRPr>
            </a:lvl1pPr>
            <a:lvl2pPr indent="-19050" lvl="1" marL="742950" marR="0" rtl="0" algn="l">
              <a:lnSpc>
                <a:spcPct val="115000"/>
              </a:lnSpc>
              <a:spcBef>
                <a:spcPts val="560"/>
              </a:spcBef>
              <a:spcAft>
                <a:spcPts val="0"/>
              </a:spcAft>
              <a:buClr>
                <a:schemeClr val="dk1"/>
              </a:buClr>
              <a:buSzPts val="1400"/>
              <a:buFont typeface="Arial"/>
              <a:buChar char="–"/>
              <a:defRPr b="0" i="0" sz="1400" u="none" cap="none" strike="noStrike">
                <a:solidFill>
                  <a:schemeClr val="dk2"/>
                </a:solidFill>
                <a:latin typeface="Arial"/>
                <a:ea typeface="Arial"/>
                <a:cs typeface="Arial"/>
                <a:sym typeface="Arial"/>
              </a:defRPr>
            </a:lvl2pPr>
            <a:lvl3pPr indent="12700" lvl="2" marL="1143000" marR="0" rtl="0" algn="l">
              <a:lnSpc>
                <a:spcPct val="115000"/>
              </a:lnSpc>
              <a:spcBef>
                <a:spcPts val="480"/>
              </a:spcBef>
              <a:spcAft>
                <a:spcPts val="0"/>
              </a:spcAft>
              <a:buClr>
                <a:schemeClr val="dk1"/>
              </a:buClr>
              <a:buSzPts val="1400"/>
              <a:buFont typeface="Arial"/>
              <a:buChar char="•"/>
              <a:defRPr b="0" i="0" sz="1400" u="none" cap="none" strike="noStrike">
                <a:solidFill>
                  <a:schemeClr val="dk2"/>
                </a:solidFill>
                <a:latin typeface="Arial"/>
                <a:ea typeface="Arial"/>
                <a:cs typeface="Arial"/>
                <a:sym typeface="Arial"/>
              </a:defRPr>
            </a:lvl3pPr>
            <a:lvl4pPr indent="-12700" lvl="3" marL="1600200" marR="0" rtl="0" algn="l">
              <a:lnSpc>
                <a:spcPct val="115000"/>
              </a:lnSpc>
              <a:spcBef>
                <a:spcPts val="400"/>
              </a:spcBef>
              <a:spcAft>
                <a:spcPts val="0"/>
              </a:spcAft>
              <a:buClr>
                <a:schemeClr val="dk1"/>
              </a:buClr>
              <a:buSzPts val="1400"/>
              <a:buFont typeface="Arial"/>
              <a:buChar char="–"/>
              <a:defRPr b="0" i="0" sz="1400" u="none" cap="none" strike="noStrike">
                <a:solidFill>
                  <a:schemeClr val="dk2"/>
                </a:solidFill>
                <a:latin typeface="Arial"/>
                <a:ea typeface="Arial"/>
                <a:cs typeface="Arial"/>
                <a:sym typeface="Arial"/>
              </a:defRPr>
            </a:lvl4pPr>
            <a:lvl5pPr indent="-12700" lvl="4" marL="2057400" marR="0" rtl="0" algn="l">
              <a:lnSpc>
                <a:spcPct val="115000"/>
              </a:lnSpc>
              <a:spcBef>
                <a:spcPts val="400"/>
              </a:spcBef>
              <a:spcAft>
                <a:spcPts val="0"/>
              </a:spcAft>
              <a:buClr>
                <a:schemeClr val="dk1"/>
              </a:buClr>
              <a:buSzPts val="1400"/>
              <a:buFont typeface="Arial"/>
              <a:buChar char="»"/>
              <a:defRPr b="0" i="0" sz="1400" u="none" cap="none" strike="noStrike">
                <a:solidFill>
                  <a:schemeClr val="dk2"/>
                </a:solidFill>
                <a:latin typeface="Arial"/>
                <a:ea typeface="Arial"/>
                <a:cs typeface="Arial"/>
                <a:sym typeface="Arial"/>
              </a:defRPr>
            </a:lvl5pPr>
            <a:lvl6pPr indent="-12700" lvl="5" marL="2514600" marR="0" rtl="0" algn="l">
              <a:lnSpc>
                <a:spcPct val="115000"/>
              </a:lnSpc>
              <a:spcBef>
                <a:spcPts val="400"/>
              </a:spcBef>
              <a:spcAft>
                <a:spcPts val="1600"/>
              </a:spcAft>
              <a:buClr>
                <a:schemeClr val="dk1"/>
              </a:buClr>
              <a:buSzPts val="1400"/>
              <a:buFont typeface="Arial"/>
              <a:buChar char="•"/>
              <a:defRPr b="0" i="0" sz="1400" u="none" cap="none" strike="noStrike">
                <a:solidFill>
                  <a:schemeClr val="dk2"/>
                </a:solidFill>
                <a:latin typeface="Arial"/>
                <a:ea typeface="Arial"/>
                <a:cs typeface="Arial"/>
                <a:sym typeface="Arial"/>
              </a:defRPr>
            </a:lvl6pPr>
            <a:lvl7pPr indent="-12700" lvl="6" marL="2971800" marR="0" rtl="0" algn="l">
              <a:lnSpc>
                <a:spcPct val="115000"/>
              </a:lnSpc>
              <a:spcBef>
                <a:spcPts val="400"/>
              </a:spcBef>
              <a:spcAft>
                <a:spcPts val="1600"/>
              </a:spcAft>
              <a:buClr>
                <a:schemeClr val="dk1"/>
              </a:buClr>
              <a:buSzPts val="1400"/>
              <a:buFont typeface="Arial"/>
              <a:buChar char="•"/>
              <a:defRPr b="0" i="0" sz="1400" u="none" cap="none" strike="noStrike">
                <a:solidFill>
                  <a:schemeClr val="dk2"/>
                </a:solidFill>
                <a:latin typeface="Arial"/>
                <a:ea typeface="Arial"/>
                <a:cs typeface="Arial"/>
                <a:sym typeface="Arial"/>
              </a:defRPr>
            </a:lvl7pPr>
            <a:lvl8pPr indent="-12700" lvl="7" marL="3429000" marR="0" rtl="0" algn="l">
              <a:lnSpc>
                <a:spcPct val="115000"/>
              </a:lnSpc>
              <a:spcBef>
                <a:spcPts val="400"/>
              </a:spcBef>
              <a:spcAft>
                <a:spcPts val="1600"/>
              </a:spcAft>
              <a:buClr>
                <a:schemeClr val="dk1"/>
              </a:buClr>
              <a:buSzPts val="1400"/>
              <a:buFont typeface="Arial"/>
              <a:buChar char="•"/>
              <a:defRPr b="0" i="0" sz="1400" u="none" cap="none" strike="noStrike">
                <a:solidFill>
                  <a:schemeClr val="dk2"/>
                </a:solidFill>
                <a:latin typeface="Arial"/>
                <a:ea typeface="Arial"/>
                <a:cs typeface="Arial"/>
                <a:sym typeface="Arial"/>
              </a:defRPr>
            </a:lvl8pPr>
            <a:lvl9pPr indent="-12700" lvl="8" marL="3886200" marR="0" rtl="0" algn="l">
              <a:lnSpc>
                <a:spcPct val="115000"/>
              </a:lnSpc>
              <a:spcBef>
                <a:spcPts val="400"/>
              </a:spcBef>
              <a:spcAft>
                <a:spcPts val="1600"/>
              </a:spcAft>
              <a:buClr>
                <a:schemeClr val="dk1"/>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59" name="Shape 59"/>
          <p:cNvSpPr txBox="1"/>
          <p:nvPr>
            <p:ph idx="10" type="dt"/>
          </p:nvPr>
        </p:nvSpPr>
        <p:spPr>
          <a:xfrm>
            <a:off x="457200" y="4767262"/>
            <a:ext cx="2133599" cy="273843"/>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0" name="Shape 60"/>
          <p:cNvSpPr txBox="1"/>
          <p:nvPr>
            <p:ph idx="11" type="ftr"/>
          </p:nvPr>
        </p:nvSpPr>
        <p:spPr>
          <a:xfrm>
            <a:off x="3124200" y="4767262"/>
            <a:ext cx="2895600" cy="273843"/>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1" name="Shape 61"/>
          <p:cNvSpPr txBox="1"/>
          <p:nvPr>
            <p:ph idx="12" type="sldNum"/>
          </p:nvPr>
        </p:nvSpPr>
        <p:spPr>
          <a:xfrm>
            <a:off x="6553200" y="4767262"/>
            <a:ext cx="2133599" cy="273843"/>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rgbClr val="888888"/>
              </a:buClr>
              <a:buFont typeface="Calibri"/>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3" name="Shape 13"/>
        <p:cNvGrpSpPr/>
        <p:nvPr/>
      </p:nvGrpSpPr>
      <p:grpSpPr>
        <a:xfrm>
          <a:off x="0" y="0"/>
          <a:ext cx="0" cy="0"/>
          <a:chOff x="0" y="0"/>
          <a:chExt cx="0" cy="0"/>
        </a:xfrm>
      </p:grpSpPr>
      <p:sp>
        <p:nvSpPr>
          <p:cNvPr id="14" name="Shape 14"/>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indent="0" lvl="1">
              <a:spcBef>
                <a:spcPts val="0"/>
              </a:spcBef>
              <a:buClr>
                <a:schemeClr val="dk1"/>
              </a:buClr>
              <a:buSzPts val="1400"/>
              <a:buFont typeface="Arial"/>
              <a:buNone/>
              <a:defRPr sz="2800">
                <a:solidFill>
                  <a:schemeClr val="dk1"/>
                </a:solidFill>
              </a:defRPr>
            </a:lvl2pPr>
            <a:lvl3pPr indent="0" lvl="2">
              <a:spcBef>
                <a:spcPts val="0"/>
              </a:spcBef>
              <a:buClr>
                <a:schemeClr val="dk1"/>
              </a:buClr>
              <a:buSzPts val="1400"/>
              <a:buFont typeface="Arial"/>
              <a:buNone/>
              <a:defRPr sz="2800">
                <a:solidFill>
                  <a:schemeClr val="dk1"/>
                </a:solidFill>
              </a:defRPr>
            </a:lvl3pPr>
            <a:lvl4pPr indent="0" lvl="3">
              <a:spcBef>
                <a:spcPts val="0"/>
              </a:spcBef>
              <a:buClr>
                <a:schemeClr val="dk1"/>
              </a:buClr>
              <a:buSzPts val="1400"/>
              <a:buFont typeface="Arial"/>
              <a:buNone/>
              <a:defRPr sz="2800">
                <a:solidFill>
                  <a:schemeClr val="dk1"/>
                </a:solidFill>
              </a:defRPr>
            </a:lvl4pPr>
            <a:lvl5pPr indent="0" lvl="4">
              <a:spcBef>
                <a:spcPts val="0"/>
              </a:spcBef>
              <a:buClr>
                <a:schemeClr val="dk1"/>
              </a:buClr>
              <a:buSzPts val="1400"/>
              <a:buFont typeface="Arial"/>
              <a:buNone/>
              <a:defRPr sz="2800">
                <a:solidFill>
                  <a:schemeClr val="dk1"/>
                </a:solidFill>
              </a:defRPr>
            </a:lvl5pPr>
            <a:lvl6pPr indent="0" lvl="5">
              <a:spcBef>
                <a:spcPts val="0"/>
              </a:spcBef>
              <a:buClr>
                <a:schemeClr val="dk1"/>
              </a:buClr>
              <a:buSzPts val="1400"/>
              <a:buFont typeface="Arial"/>
              <a:buNone/>
              <a:defRPr sz="2800">
                <a:solidFill>
                  <a:schemeClr val="dk1"/>
                </a:solidFill>
              </a:defRPr>
            </a:lvl6pPr>
            <a:lvl7pPr indent="0" lvl="6">
              <a:spcBef>
                <a:spcPts val="0"/>
              </a:spcBef>
              <a:buClr>
                <a:schemeClr val="dk1"/>
              </a:buClr>
              <a:buSzPts val="1400"/>
              <a:buFont typeface="Arial"/>
              <a:buNone/>
              <a:defRPr sz="2800">
                <a:solidFill>
                  <a:schemeClr val="dk1"/>
                </a:solidFill>
              </a:defRPr>
            </a:lvl7pPr>
            <a:lvl8pPr indent="0" lvl="7">
              <a:spcBef>
                <a:spcPts val="0"/>
              </a:spcBef>
              <a:buClr>
                <a:schemeClr val="dk1"/>
              </a:buClr>
              <a:buSzPts val="1400"/>
              <a:buFont typeface="Arial"/>
              <a:buNone/>
              <a:defRPr sz="2800">
                <a:solidFill>
                  <a:schemeClr val="dk1"/>
                </a:solidFill>
              </a:defRPr>
            </a:lvl8pPr>
            <a:lvl9pPr indent="0" lvl="8">
              <a:spcBef>
                <a:spcPts val="0"/>
              </a:spcBef>
              <a:buClr>
                <a:schemeClr val="dk1"/>
              </a:buClr>
              <a:buSzPts val="1400"/>
              <a:buFont typeface="Arial"/>
              <a:buNone/>
              <a:defRPr sz="2800">
                <a:solidFill>
                  <a:schemeClr val="dk1"/>
                </a:solidFill>
              </a:defRPr>
            </a:lvl9pPr>
          </a:lstStyle>
          <a:p/>
        </p:txBody>
      </p:sp>
      <p:sp>
        <p:nvSpPr>
          <p:cNvPr id="15" name="Shape 15"/>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indent="0" lvl="0" marL="0" marR="0" rtl="0" algn="l">
              <a:lnSpc>
                <a:spcPct val="115000"/>
              </a:lnSpc>
              <a:spcBef>
                <a:spcPts val="0"/>
              </a:spcBef>
              <a:spcAft>
                <a:spcPts val="160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0" lvl="1" marL="4572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0" lvl="2" marL="9144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0" lvl="3" marL="13716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0" lvl="4" marL="18288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0" lvl="5" marL="22860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0" lvl="6" marL="27432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0" lvl="7" marL="32004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0" lvl="8" marL="36576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16" name="Shape 16"/>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311700" y="2150850"/>
            <a:ext cx="8520600" cy="8418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SzPts val="1400"/>
              <a:buFont typeface="Arial"/>
              <a:buNone/>
              <a:defRPr b="0" i="0" sz="3600" u="none" cap="none" strike="noStrike">
                <a:solidFill>
                  <a:schemeClr val="dk1"/>
                </a:solidFill>
                <a:latin typeface="Arial"/>
                <a:ea typeface="Arial"/>
                <a:cs typeface="Arial"/>
                <a:sym typeface="Arial"/>
              </a:defRPr>
            </a:lvl1pPr>
            <a:lvl2pPr indent="0" lvl="1" algn="ctr">
              <a:spcBef>
                <a:spcPts val="0"/>
              </a:spcBef>
              <a:buClr>
                <a:schemeClr val="dk1"/>
              </a:buClr>
              <a:buSzPts val="1400"/>
              <a:buFont typeface="Arial"/>
              <a:buNone/>
              <a:defRPr sz="3600">
                <a:solidFill>
                  <a:schemeClr val="dk1"/>
                </a:solidFill>
              </a:defRPr>
            </a:lvl2pPr>
            <a:lvl3pPr indent="0" lvl="2" algn="ctr">
              <a:spcBef>
                <a:spcPts val="0"/>
              </a:spcBef>
              <a:buClr>
                <a:schemeClr val="dk1"/>
              </a:buClr>
              <a:buSzPts val="1400"/>
              <a:buFont typeface="Arial"/>
              <a:buNone/>
              <a:defRPr sz="3600">
                <a:solidFill>
                  <a:schemeClr val="dk1"/>
                </a:solidFill>
              </a:defRPr>
            </a:lvl3pPr>
            <a:lvl4pPr indent="0" lvl="3" algn="ctr">
              <a:spcBef>
                <a:spcPts val="0"/>
              </a:spcBef>
              <a:buClr>
                <a:schemeClr val="dk1"/>
              </a:buClr>
              <a:buSzPts val="1400"/>
              <a:buFont typeface="Arial"/>
              <a:buNone/>
              <a:defRPr sz="3600">
                <a:solidFill>
                  <a:schemeClr val="dk1"/>
                </a:solidFill>
              </a:defRPr>
            </a:lvl4pPr>
            <a:lvl5pPr indent="0" lvl="4" algn="ctr">
              <a:spcBef>
                <a:spcPts val="0"/>
              </a:spcBef>
              <a:buClr>
                <a:schemeClr val="dk1"/>
              </a:buClr>
              <a:buSzPts val="1400"/>
              <a:buFont typeface="Arial"/>
              <a:buNone/>
              <a:defRPr sz="3600">
                <a:solidFill>
                  <a:schemeClr val="dk1"/>
                </a:solidFill>
              </a:defRPr>
            </a:lvl5pPr>
            <a:lvl6pPr indent="0" lvl="5" algn="ctr">
              <a:spcBef>
                <a:spcPts val="0"/>
              </a:spcBef>
              <a:buClr>
                <a:schemeClr val="dk1"/>
              </a:buClr>
              <a:buSzPts val="1400"/>
              <a:buFont typeface="Arial"/>
              <a:buNone/>
              <a:defRPr sz="3600">
                <a:solidFill>
                  <a:schemeClr val="dk1"/>
                </a:solidFill>
              </a:defRPr>
            </a:lvl6pPr>
            <a:lvl7pPr indent="0" lvl="6" algn="ctr">
              <a:spcBef>
                <a:spcPts val="0"/>
              </a:spcBef>
              <a:buClr>
                <a:schemeClr val="dk1"/>
              </a:buClr>
              <a:buSzPts val="1400"/>
              <a:buFont typeface="Arial"/>
              <a:buNone/>
              <a:defRPr sz="3600">
                <a:solidFill>
                  <a:schemeClr val="dk1"/>
                </a:solidFill>
              </a:defRPr>
            </a:lvl7pPr>
            <a:lvl8pPr indent="0" lvl="7" algn="ctr">
              <a:spcBef>
                <a:spcPts val="0"/>
              </a:spcBef>
              <a:buClr>
                <a:schemeClr val="dk1"/>
              </a:buClr>
              <a:buSzPts val="1400"/>
              <a:buFont typeface="Arial"/>
              <a:buNone/>
              <a:defRPr sz="3600">
                <a:solidFill>
                  <a:schemeClr val="dk1"/>
                </a:solidFill>
              </a:defRPr>
            </a:lvl8pPr>
            <a:lvl9pPr indent="0" lvl="8" algn="ctr">
              <a:spcBef>
                <a:spcPts val="0"/>
              </a:spcBef>
              <a:buClr>
                <a:schemeClr val="dk1"/>
              </a:buClr>
              <a:buSzPts val="1400"/>
              <a:buFont typeface="Arial"/>
              <a:buNone/>
              <a:defRPr sz="3600">
                <a:solidFill>
                  <a:schemeClr val="dk1"/>
                </a:solidFill>
              </a:defRPr>
            </a:lvl9pPr>
          </a:lstStyle>
          <a:p/>
        </p:txBody>
      </p:sp>
      <p:sp>
        <p:nvSpPr>
          <p:cNvPr id="19" name="Shape 19"/>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indent="0" lvl="1">
              <a:spcBef>
                <a:spcPts val="0"/>
              </a:spcBef>
              <a:buClr>
                <a:schemeClr val="dk1"/>
              </a:buClr>
              <a:buSzPts val="1400"/>
              <a:buFont typeface="Arial"/>
              <a:buNone/>
              <a:defRPr sz="2800">
                <a:solidFill>
                  <a:schemeClr val="dk1"/>
                </a:solidFill>
              </a:defRPr>
            </a:lvl2pPr>
            <a:lvl3pPr indent="0" lvl="2">
              <a:spcBef>
                <a:spcPts val="0"/>
              </a:spcBef>
              <a:buClr>
                <a:schemeClr val="dk1"/>
              </a:buClr>
              <a:buSzPts val="1400"/>
              <a:buFont typeface="Arial"/>
              <a:buNone/>
              <a:defRPr sz="2800">
                <a:solidFill>
                  <a:schemeClr val="dk1"/>
                </a:solidFill>
              </a:defRPr>
            </a:lvl3pPr>
            <a:lvl4pPr indent="0" lvl="3">
              <a:spcBef>
                <a:spcPts val="0"/>
              </a:spcBef>
              <a:buClr>
                <a:schemeClr val="dk1"/>
              </a:buClr>
              <a:buSzPts val="1400"/>
              <a:buFont typeface="Arial"/>
              <a:buNone/>
              <a:defRPr sz="2800">
                <a:solidFill>
                  <a:schemeClr val="dk1"/>
                </a:solidFill>
              </a:defRPr>
            </a:lvl4pPr>
            <a:lvl5pPr indent="0" lvl="4">
              <a:spcBef>
                <a:spcPts val="0"/>
              </a:spcBef>
              <a:buClr>
                <a:schemeClr val="dk1"/>
              </a:buClr>
              <a:buSzPts val="1400"/>
              <a:buFont typeface="Arial"/>
              <a:buNone/>
              <a:defRPr sz="2800">
                <a:solidFill>
                  <a:schemeClr val="dk1"/>
                </a:solidFill>
              </a:defRPr>
            </a:lvl5pPr>
            <a:lvl6pPr indent="0" lvl="5">
              <a:spcBef>
                <a:spcPts val="0"/>
              </a:spcBef>
              <a:buClr>
                <a:schemeClr val="dk1"/>
              </a:buClr>
              <a:buSzPts val="1400"/>
              <a:buFont typeface="Arial"/>
              <a:buNone/>
              <a:defRPr sz="2800">
                <a:solidFill>
                  <a:schemeClr val="dk1"/>
                </a:solidFill>
              </a:defRPr>
            </a:lvl6pPr>
            <a:lvl7pPr indent="0" lvl="6">
              <a:spcBef>
                <a:spcPts val="0"/>
              </a:spcBef>
              <a:buClr>
                <a:schemeClr val="dk1"/>
              </a:buClr>
              <a:buSzPts val="1400"/>
              <a:buFont typeface="Arial"/>
              <a:buNone/>
              <a:defRPr sz="2800">
                <a:solidFill>
                  <a:schemeClr val="dk1"/>
                </a:solidFill>
              </a:defRPr>
            </a:lvl7pPr>
            <a:lvl8pPr indent="0" lvl="7">
              <a:spcBef>
                <a:spcPts val="0"/>
              </a:spcBef>
              <a:buClr>
                <a:schemeClr val="dk1"/>
              </a:buClr>
              <a:buSzPts val="1400"/>
              <a:buFont typeface="Arial"/>
              <a:buNone/>
              <a:defRPr sz="2800">
                <a:solidFill>
                  <a:schemeClr val="dk1"/>
                </a:solidFill>
              </a:defRPr>
            </a:lvl8pPr>
            <a:lvl9pPr indent="0" lvl="8">
              <a:spcBef>
                <a:spcPts val="0"/>
              </a:spcBef>
              <a:buClr>
                <a:schemeClr val="dk1"/>
              </a:buClr>
              <a:buSzPts val="1400"/>
              <a:buFont typeface="Arial"/>
              <a:buNone/>
              <a:defRPr sz="2800">
                <a:solidFill>
                  <a:schemeClr val="dk1"/>
                </a:solidFill>
              </a:defRPr>
            </a:lvl9pPr>
          </a:lstStyle>
          <a:p/>
        </p:txBody>
      </p:sp>
      <p:sp>
        <p:nvSpPr>
          <p:cNvPr id="22" name="Shape 22"/>
          <p:cNvSpPr txBox="1"/>
          <p:nvPr>
            <p:ph idx="1" type="body"/>
          </p:nvPr>
        </p:nvSpPr>
        <p:spPr>
          <a:xfrm>
            <a:off x="311700" y="1152475"/>
            <a:ext cx="3999900" cy="3416400"/>
          </a:xfrm>
          <a:prstGeom prst="rect">
            <a:avLst/>
          </a:prstGeom>
          <a:noFill/>
          <a:ln>
            <a:noFill/>
          </a:ln>
        </p:spPr>
        <p:txBody>
          <a:bodyPr anchorCtr="0" anchor="t" bIns="91425" lIns="91425" rIns="91425" wrap="square" tIns="91425"/>
          <a:lstStyle>
            <a:lvl1pPr indent="0" lvl="0" marL="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1pPr>
            <a:lvl2pPr indent="0" lvl="1" marL="4572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2pPr>
            <a:lvl3pPr indent="0" lvl="2" marL="9144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3pPr>
            <a:lvl4pPr indent="0" lvl="3" marL="13716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4pPr>
            <a:lvl5pPr indent="0" lvl="4" marL="18288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5pPr>
            <a:lvl6pPr indent="0" lvl="5" marL="22860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6pPr>
            <a:lvl7pPr indent="0" lvl="6" marL="27432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7pPr>
            <a:lvl8pPr indent="0" lvl="7" marL="32004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8pPr>
            <a:lvl9pPr indent="0" lvl="8" marL="36576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9pPr>
          </a:lstStyle>
          <a:p/>
        </p:txBody>
      </p:sp>
      <p:sp>
        <p:nvSpPr>
          <p:cNvPr id="23" name="Shape 23"/>
          <p:cNvSpPr txBox="1"/>
          <p:nvPr>
            <p:ph idx="2" type="body"/>
          </p:nvPr>
        </p:nvSpPr>
        <p:spPr>
          <a:xfrm>
            <a:off x="4832400" y="1152475"/>
            <a:ext cx="3999900" cy="3416400"/>
          </a:xfrm>
          <a:prstGeom prst="rect">
            <a:avLst/>
          </a:prstGeom>
          <a:noFill/>
          <a:ln>
            <a:noFill/>
          </a:ln>
        </p:spPr>
        <p:txBody>
          <a:bodyPr anchorCtr="0" anchor="t" bIns="91425" lIns="91425" rIns="91425" wrap="square" tIns="91425"/>
          <a:lstStyle>
            <a:lvl1pPr indent="0" lvl="0" marL="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1pPr>
            <a:lvl2pPr indent="0" lvl="1" marL="4572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2pPr>
            <a:lvl3pPr indent="0" lvl="2" marL="9144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3pPr>
            <a:lvl4pPr indent="0" lvl="3" marL="13716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4pPr>
            <a:lvl5pPr indent="0" lvl="4" marL="18288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5pPr>
            <a:lvl6pPr indent="0" lvl="5" marL="22860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6pPr>
            <a:lvl7pPr indent="0" lvl="6" marL="27432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7pPr>
            <a:lvl8pPr indent="0" lvl="7" marL="32004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8pPr>
            <a:lvl9pPr indent="0" lvl="8" marL="36576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9pPr>
          </a:lstStyle>
          <a:p/>
        </p:txBody>
      </p:sp>
      <p:sp>
        <p:nvSpPr>
          <p:cNvPr id="24" name="Shape 24"/>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indent="0" lvl="1">
              <a:spcBef>
                <a:spcPts val="0"/>
              </a:spcBef>
              <a:buClr>
                <a:schemeClr val="dk1"/>
              </a:buClr>
              <a:buSzPts val="1400"/>
              <a:buFont typeface="Arial"/>
              <a:buNone/>
              <a:defRPr sz="2800">
                <a:solidFill>
                  <a:schemeClr val="dk1"/>
                </a:solidFill>
              </a:defRPr>
            </a:lvl2pPr>
            <a:lvl3pPr indent="0" lvl="2">
              <a:spcBef>
                <a:spcPts val="0"/>
              </a:spcBef>
              <a:buClr>
                <a:schemeClr val="dk1"/>
              </a:buClr>
              <a:buSzPts val="1400"/>
              <a:buFont typeface="Arial"/>
              <a:buNone/>
              <a:defRPr sz="2800">
                <a:solidFill>
                  <a:schemeClr val="dk1"/>
                </a:solidFill>
              </a:defRPr>
            </a:lvl3pPr>
            <a:lvl4pPr indent="0" lvl="3">
              <a:spcBef>
                <a:spcPts val="0"/>
              </a:spcBef>
              <a:buClr>
                <a:schemeClr val="dk1"/>
              </a:buClr>
              <a:buSzPts val="1400"/>
              <a:buFont typeface="Arial"/>
              <a:buNone/>
              <a:defRPr sz="2800">
                <a:solidFill>
                  <a:schemeClr val="dk1"/>
                </a:solidFill>
              </a:defRPr>
            </a:lvl4pPr>
            <a:lvl5pPr indent="0" lvl="4">
              <a:spcBef>
                <a:spcPts val="0"/>
              </a:spcBef>
              <a:buClr>
                <a:schemeClr val="dk1"/>
              </a:buClr>
              <a:buSzPts val="1400"/>
              <a:buFont typeface="Arial"/>
              <a:buNone/>
              <a:defRPr sz="2800">
                <a:solidFill>
                  <a:schemeClr val="dk1"/>
                </a:solidFill>
              </a:defRPr>
            </a:lvl5pPr>
            <a:lvl6pPr indent="0" lvl="5">
              <a:spcBef>
                <a:spcPts val="0"/>
              </a:spcBef>
              <a:buClr>
                <a:schemeClr val="dk1"/>
              </a:buClr>
              <a:buSzPts val="1400"/>
              <a:buFont typeface="Arial"/>
              <a:buNone/>
              <a:defRPr sz="2800">
                <a:solidFill>
                  <a:schemeClr val="dk1"/>
                </a:solidFill>
              </a:defRPr>
            </a:lvl6pPr>
            <a:lvl7pPr indent="0" lvl="6">
              <a:spcBef>
                <a:spcPts val="0"/>
              </a:spcBef>
              <a:buClr>
                <a:schemeClr val="dk1"/>
              </a:buClr>
              <a:buSzPts val="1400"/>
              <a:buFont typeface="Arial"/>
              <a:buNone/>
              <a:defRPr sz="2800">
                <a:solidFill>
                  <a:schemeClr val="dk1"/>
                </a:solidFill>
              </a:defRPr>
            </a:lvl7pPr>
            <a:lvl8pPr indent="0" lvl="7">
              <a:spcBef>
                <a:spcPts val="0"/>
              </a:spcBef>
              <a:buClr>
                <a:schemeClr val="dk1"/>
              </a:buClr>
              <a:buSzPts val="1400"/>
              <a:buFont typeface="Arial"/>
              <a:buNone/>
              <a:defRPr sz="2800">
                <a:solidFill>
                  <a:schemeClr val="dk1"/>
                </a:solidFill>
              </a:defRPr>
            </a:lvl8pPr>
            <a:lvl9pPr indent="0" lvl="8">
              <a:spcBef>
                <a:spcPts val="0"/>
              </a:spcBef>
              <a:buClr>
                <a:schemeClr val="dk1"/>
              </a:buClr>
              <a:buSzPts val="1400"/>
              <a:buFont typeface="Arial"/>
              <a:buNone/>
              <a:defRPr sz="2800">
                <a:solidFill>
                  <a:schemeClr val="dk1"/>
                </a:solidFill>
              </a:defRPr>
            </a:lvl9pPr>
          </a:lstStyle>
          <a:p/>
        </p:txBody>
      </p:sp>
      <p:sp>
        <p:nvSpPr>
          <p:cNvPr id="27" name="Shape 27"/>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0" lvl="1">
              <a:spcBef>
                <a:spcPts val="0"/>
              </a:spcBef>
              <a:buClr>
                <a:schemeClr val="dk1"/>
              </a:buClr>
              <a:buSzPts val="1400"/>
              <a:buFont typeface="Arial"/>
              <a:buNone/>
              <a:defRPr sz="2400">
                <a:solidFill>
                  <a:schemeClr val="dk1"/>
                </a:solidFill>
              </a:defRPr>
            </a:lvl2pPr>
            <a:lvl3pPr indent="0" lvl="2">
              <a:spcBef>
                <a:spcPts val="0"/>
              </a:spcBef>
              <a:buClr>
                <a:schemeClr val="dk1"/>
              </a:buClr>
              <a:buSzPts val="1400"/>
              <a:buFont typeface="Arial"/>
              <a:buNone/>
              <a:defRPr sz="2400">
                <a:solidFill>
                  <a:schemeClr val="dk1"/>
                </a:solidFill>
              </a:defRPr>
            </a:lvl3pPr>
            <a:lvl4pPr indent="0" lvl="3">
              <a:spcBef>
                <a:spcPts val="0"/>
              </a:spcBef>
              <a:buClr>
                <a:schemeClr val="dk1"/>
              </a:buClr>
              <a:buSzPts val="1400"/>
              <a:buFont typeface="Arial"/>
              <a:buNone/>
              <a:defRPr sz="2400">
                <a:solidFill>
                  <a:schemeClr val="dk1"/>
                </a:solidFill>
              </a:defRPr>
            </a:lvl4pPr>
            <a:lvl5pPr indent="0" lvl="4">
              <a:spcBef>
                <a:spcPts val="0"/>
              </a:spcBef>
              <a:buClr>
                <a:schemeClr val="dk1"/>
              </a:buClr>
              <a:buSzPts val="1400"/>
              <a:buFont typeface="Arial"/>
              <a:buNone/>
              <a:defRPr sz="2400">
                <a:solidFill>
                  <a:schemeClr val="dk1"/>
                </a:solidFill>
              </a:defRPr>
            </a:lvl5pPr>
            <a:lvl6pPr indent="0" lvl="5">
              <a:spcBef>
                <a:spcPts val="0"/>
              </a:spcBef>
              <a:buClr>
                <a:schemeClr val="dk1"/>
              </a:buClr>
              <a:buSzPts val="1400"/>
              <a:buFont typeface="Arial"/>
              <a:buNone/>
              <a:defRPr sz="2400">
                <a:solidFill>
                  <a:schemeClr val="dk1"/>
                </a:solidFill>
              </a:defRPr>
            </a:lvl6pPr>
            <a:lvl7pPr indent="0" lvl="6">
              <a:spcBef>
                <a:spcPts val="0"/>
              </a:spcBef>
              <a:buClr>
                <a:schemeClr val="dk1"/>
              </a:buClr>
              <a:buSzPts val="1400"/>
              <a:buFont typeface="Arial"/>
              <a:buNone/>
              <a:defRPr sz="2400">
                <a:solidFill>
                  <a:schemeClr val="dk1"/>
                </a:solidFill>
              </a:defRPr>
            </a:lvl7pPr>
            <a:lvl8pPr indent="0" lvl="7">
              <a:spcBef>
                <a:spcPts val="0"/>
              </a:spcBef>
              <a:buClr>
                <a:schemeClr val="dk1"/>
              </a:buClr>
              <a:buSzPts val="1400"/>
              <a:buFont typeface="Arial"/>
              <a:buNone/>
              <a:defRPr sz="2400">
                <a:solidFill>
                  <a:schemeClr val="dk1"/>
                </a:solidFill>
              </a:defRPr>
            </a:lvl8pPr>
            <a:lvl9pPr indent="0" lvl="8">
              <a:spcBef>
                <a:spcPts val="0"/>
              </a:spcBef>
              <a:buClr>
                <a:schemeClr val="dk1"/>
              </a:buClr>
              <a:buSzPts val="1400"/>
              <a:buFont typeface="Arial"/>
              <a:buNone/>
              <a:defRPr sz="2400">
                <a:solidFill>
                  <a:schemeClr val="dk1"/>
                </a:solidFill>
              </a:defRPr>
            </a:lvl9pPr>
          </a:lstStyle>
          <a:p/>
        </p:txBody>
      </p:sp>
      <p:sp>
        <p:nvSpPr>
          <p:cNvPr id="30" name="Shape 30"/>
          <p:cNvSpPr txBox="1"/>
          <p:nvPr>
            <p:ph idx="1" type="body"/>
          </p:nvPr>
        </p:nvSpPr>
        <p:spPr>
          <a:xfrm>
            <a:off x="311700" y="1389600"/>
            <a:ext cx="2808000" cy="3179400"/>
          </a:xfrm>
          <a:prstGeom prst="rect">
            <a:avLst/>
          </a:prstGeom>
          <a:noFill/>
          <a:ln>
            <a:noFill/>
          </a:ln>
        </p:spPr>
        <p:txBody>
          <a:bodyPr anchorCtr="0" anchor="t" bIns="91425" lIns="91425" rIns="91425" wrap="square" tIns="91425"/>
          <a:lstStyle>
            <a:lvl1pPr indent="0" lvl="0" marL="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1pPr>
            <a:lvl2pPr indent="0" lvl="1" marL="4572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2pPr>
            <a:lvl3pPr indent="0" lvl="2" marL="9144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3pPr>
            <a:lvl4pPr indent="0" lvl="3" marL="13716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4pPr>
            <a:lvl5pPr indent="0" lvl="4" marL="18288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5pPr>
            <a:lvl6pPr indent="0" lvl="5" marL="22860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6pPr>
            <a:lvl7pPr indent="0" lvl="6" marL="27432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7pPr>
            <a:lvl8pPr indent="0" lvl="7" marL="32004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8pPr>
            <a:lvl9pPr indent="0" lvl="8" marL="3657600" marR="0" rtl="0" algn="l">
              <a:lnSpc>
                <a:spcPct val="115000"/>
              </a:lnSpc>
              <a:spcBef>
                <a:spcPts val="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9pPr>
          </a:lstStyle>
          <a:p/>
        </p:txBody>
      </p:sp>
      <p:sp>
        <p:nvSpPr>
          <p:cNvPr id="31" name="Shape 31"/>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4800" u="none" cap="none" strike="noStrike">
                <a:solidFill>
                  <a:schemeClr val="dk1"/>
                </a:solidFill>
                <a:latin typeface="Arial"/>
                <a:ea typeface="Arial"/>
                <a:cs typeface="Arial"/>
                <a:sym typeface="Arial"/>
              </a:defRPr>
            </a:lvl1pPr>
            <a:lvl2pPr indent="0" lvl="1">
              <a:spcBef>
                <a:spcPts val="0"/>
              </a:spcBef>
              <a:buClr>
                <a:schemeClr val="dk1"/>
              </a:buClr>
              <a:buSzPts val="1400"/>
              <a:buFont typeface="Arial"/>
              <a:buNone/>
              <a:defRPr sz="4800">
                <a:solidFill>
                  <a:schemeClr val="dk1"/>
                </a:solidFill>
              </a:defRPr>
            </a:lvl2pPr>
            <a:lvl3pPr indent="0" lvl="2">
              <a:spcBef>
                <a:spcPts val="0"/>
              </a:spcBef>
              <a:buClr>
                <a:schemeClr val="dk1"/>
              </a:buClr>
              <a:buSzPts val="1400"/>
              <a:buFont typeface="Arial"/>
              <a:buNone/>
              <a:defRPr sz="4800">
                <a:solidFill>
                  <a:schemeClr val="dk1"/>
                </a:solidFill>
              </a:defRPr>
            </a:lvl3pPr>
            <a:lvl4pPr indent="0" lvl="3">
              <a:spcBef>
                <a:spcPts val="0"/>
              </a:spcBef>
              <a:buClr>
                <a:schemeClr val="dk1"/>
              </a:buClr>
              <a:buSzPts val="1400"/>
              <a:buFont typeface="Arial"/>
              <a:buNone/>
              <a:defRPr sz="4800">
                <a:solidFill>
                  <a:schemeClr val="dk1"/>
                </a:solidFill>
              </a:defRPr>
            </a:lvl4pPr>
            <a:lvl5pPr indent="0" lvl="4">
              <a:spcBef>
                <a:spcPts val="0"/>
              </a:spcBef>
              <a:buClr>
                <a:schemeClr val="dk1"/>
              </a:buClr>
              <a:buSzPts val="1400"/>
              <a:buFont typeface="Arial"/>
              <a:buNone/>
              <a:defRPr sz="4800">
                <a:solidFill>
                  <a:schemeClr val="dk1"/>
                </a:solidFill>
              </a:defRPr>
            </a:lvl5pPr>
            <a:lvl6pPr indent="0" lvl="5">
              <a:spcBef>
                <a:spcPts val="0"/>
              </a:spcBef>
              <a:buClr>
                <a:schemeClr val="dk1"/>
              </a:buClr>
              <a:buSzPts val="1400"/>
              <a:buFont typeface="Arial"/>
              <a:buNone/>
              <a:defRPr sz="4800">
                <a:solidFill>
                  <a:schemeClr val="dk1"/>
                </a:solidFill>
              </a:defRPr>
            </a:lvl6pPr>
            <a:lvl7pPr indent="0" lvl="6">
              <a:spcBef>
                <a:spcPts val="0"/>
              </a:spcBef>
              <a:buClr>
                <a:schemeClr val="dk1"/>
              </a:buClr>
              <a:buSzPts val="1400"/>
              <a:buFont typeface="Arial"/>
              <a:buNone/>
              <a:defRPr sz="4800">
                <a:solidFill>
                  <a:schemeClr val="dk1"/>
                </a:solidFill>
              </a:defRPr>
            </a:lvl7pPr>
            <a:lvl8pPr indent="0" lvl="7">
              <a:spcBef>
                <a:spcPts val="0"/>
              </a:spcBef>
              <a:buClr>
                <a:schemeClr val="dk1"/>
              </a:buClr>
              <a:buSzPts val="1400"/>
              <a:buFont typeface="Arial"/>
              <a:buNone/>
              <a:defRPr sz="4800">
                <a:solidFill>
                  <a:schemeClr val="dk1"/>
                </a:solidFill>
              </a:defRPr>
            </a:lvl8pPr>
            <a:lvl9pPr indent="0" lvl="8">
              <a:spcBef>
                <a:spcPts val="0"/>
              </a:spcBef>
              <a:buClr>
                <a:schemeClr val="dk1"/>
              </a:buClr>
              <a:buSzPts val="1400"/>
              <a:buFont typeface="Arial"/>
              <a:buNone/>
              <a:defRPr sz="4800">
                <a:solidFill>
                  <a:schemeClr val="dk1"/>
                </a:solidFill>
              </a:defRPr>
            </a:lvl9pPr>
          </a:lstStyle>
          <a:p/>
        </p:txBody>
      </p:sp>
      <p:sp>
        <p:nvSpPr>
          <p:cNvPr id="34" name="Shape 34"/>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37" name="Shape 37"/>
          <p:cNvSpPr txBox="1"/>
          <p:nvPr>
            <p:ph type="title"/>
          </p:nvPr>
        </p:nvSpPr>
        <p:spPr>
          <a:xfrm>
            <a:off x="265500" y="1233175"/>
            <a:ext cx="4045200" cy="1482300"/>
          </a:xfrm>
          <a:prstGeom prst="rect">
            <a:avLst/>
          </a:prstGeom>
          <a:noFill/>
          <a:ln>
            <a:noFill/>
          </a:ln>
        </p:spPr>
        <p:txBody>
          <a:bodyPr anchorCtr="0" anchor="b" bIns="91425" lIns="91425" rIns="91425" wrap="square" tIns="91425"/>
          <a:lstStyle>
            <a:lvl1pPr indent="0" lvl="0" marL="0" marR="0" rtl="0" algn="ctr">
              <a:lnSpc>
                <a:spcPct val="100000"/>
              </a:lnSpc>
              <a:spcBef>
                <a:spcPts val="0"/>
              </a:spcBef>
              <a:spcAft>
                <a:spcPts val="0"/>
              </a:spcAft>
              <a:buClr>
                <a:schemeClr val="dk1"/>
              </a:buClr>
              <a:buSzPts val="1400"/>
              <a:buFont typeface="Arial"/>
              <a:buNone/>
              <a:defRPr b="0" i="0" sz="4200" u="none" cap="none" strike="noStrike">
                <a:solidFill>
                  <a:schemeClr val="dk1"/>
                </a:solidFill>
                <a:latin typeface="Arial"/>
                <a:ea typeface="Arial"/>
                <a:cs typeface="Arial"/>
                <a:sym typeface="Arial"/>
              </a:defRPr>
            </a:lvl1pPr>
            <a:lvl2pPr indent="0" lvl="1" algn="ctr">
              <a:spcBef>
                <a:spcPts val="0"/>
              </a:spcBef>
              <a:buClr>
                <a:schemeClr val="dk1"/>
              </a:buClr>
              <a:buSzPts val="1400"/>
              <a:buFont typeface="Arial"/>
              <a:buNone/>
              <a:defRPr sz="4200">
                <a:solidFill>
                  <a:schemeClr val="dk1"/>
                </a:solidFill>
              </a:defRPr>
            </a:lvl2pPr>
            <a:lvl3pPr indent="0" lvl="2" algn="ctr">
              <a:spcBef>
                <a:spcPts val="0"/>
              </a:spcBef>
              <a:buClr>
                <a:schemeClr val="dk1"/>
              </a:buClr>
              <a:buSzPts val="1400"/>
              <a:buFont typeface="Arial"/>
              <a:buNone/>
              <a:defRPr sz="4200">
                <a:solidFill>
                  <a:schemeClr val="dk1"/>
                </a:solidFill>
              </a:defRPr>
            </a:lvl3pPr>
            <a:lvl4pPr indent="0" lvl="3" algn="ctr">
              <a:spcBef>
                <a:spcPts val="0"/>
              </a:spcBef>
              <a:buClr>
                <a:schemeClr val="dk1"/>
              </a:buClr>
              <a:buSzPts val="1400"/>
              <a:buFont typeface="Arial"/>
              <a:buNone/>
              <a:defRPr sz="4200">
                <a:solidFill>
                  <a:schemeClr val="dk1"/>
                </a:solidFill>
              </a:defRPr>
            </a:lvl4pPr>
            <a:lvl5pPr indent="0" lvl="4" algn="ctr">
              <a:spcBef>
                <a:spcPts val="0"/>
              </a:spcBef>
              <a:buClr>
                <a:schemeClr val="dk1"/>
              </a:buClr>
              <a:buSzPts val="1400"/>
              <a:buFont typeface="Arial"/>
              <a:buNone/>
              <a:defRPr sz="4200">
                <a:solidFill>
                  <a:schemeClr val="dk1"/>
                </a:solidFill>
              </a:defRPr>
            </a:lvl5pPr>
            <a:lvl6pPr indent="0" lvl="5" algn="ctr">
              <a:spcBef>
                <a:spcPts val="0"/>
              </a:spcBef>
              <a:buClr>
                <a:schemeClr val="dk1"/>
              </a:buClr>
              <a:buSzPts val="1400"/>
              <a:buFont typeface="Arial"/>
              <a:buNone/>
              <a:defRPr sz="4200">
                <a:solidFill>
                  <a:schemeClr val="dk1"/>
                </a:solidFill>
              </a:defRPr>
            </a:lvl6pPr>
            <a:lvl7pPr indent="0" lvl="6" algn="ctr">
              <a:spcBef>
                <a:spcPts val="0"/>
              </a:spcBef>
              <a:buClr>
                <a:schemeClr val="dk1"/>
              </a:buClr>
              <a:buSzPts val="1400"/>
              <a:buFont typeface="Arial"/>
              <a:buNone/>
              <a:defRPr sz="4200">
                <a:solidFill>
                  <a:schemeClr val="dk1"/>
                </a:solidFill>
              </a:defRPr>
            </a:lvl7pPr>
            <a:lvl8pPr indent="0" lvl="7" algn="ctr">
              <a:spcBef>
                <a:spcPts val="0"/>
              </a:spcBef>
              <a:buClr>
                <a:schemeClr val="dk1"/>
              </a:buClr>
              <a:buSzPts val="1400"/>
              <a:buFont typeface="Arial"/>
              <a:buNone/>
              <a:defRPr sz="4200">
                <a:solidFill>
                  <a:schemeClr val="dk1"/>
                </a:solidFill>
              </a:defRPr>
            </a:lvl8pPr>
            <a:lvl9pPr indent="0" lvl="8" algn="ctr">
              <a:spcBef>
                <a:spcPts val="0"/>
              </a:spcBef>
              <a:buClr>
                <a:schemeClr val="dk1"/>
              </a:buClr>
              <a:buSzPts val="1400"/>
              <a:buFont typeface="Arial"/>
              <a:buNone/>
              <a:defRPr sz="4200">
                <a:solidFill>
                  <a:schemeClr val="dk1"/>
                </a:solidFill>
              </a:defRPr>
            </a:lvl9pPr>
          </a:lstStyle>
          <a:p/>
        </p:txBody>
      </p:sp>
      <p:sp>
        <p:nvSpPr>
          <p:cNvPr id="38" name="Shape 38"/>
          <p:cNvSpPr txBox="1"/>
          <p:nvPr>
            <p:ph idx="1" type="subTitle"/>
          </p:nvPr>
        </p:nvSpPr>
        <p:spPr>
          <a:xfrm>
            <a:off x="265500" y="2803075"/>
            <a:ext cx="4045200" cy="1235100"/>
          </a:xfrm>
          <a:prstGeom prst="rect">
            <a:avLst/>
          </a:prstGeom>
          <a:noFill/>
          <a:ln>
            <a:noFill/>
          </a:ln>
        </p:spPr>
        <p:txBody>
          <a:bodyPr anchorCtr="0" anchor="t" bIns="91425" lIns="91425" rIns="91425" wrap="square" tIns="91425"/>
          <a:lstStyle>
            <a:lvl1pPr indent="0" lvl="0" marL="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1pPr>
            <a:lvl2pPr indent="0" lvl="1" marL="4572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2pPr>
            <a:lvl3pPr indent="0" lvl="2" marL="9144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3pPr>
            <a:lvl4pPr indent="0" lvl="3" marL="13716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4pPr>
            <a:lvl5pPr indent="0" lvl="4" marL="18288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5pPr>
            <a:lvl6pPr indent="0" lvl="5" marL="22860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6pPr>
            <a:lvl7pPr indent="0" lvl="6" marL="27432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7pPr>
            <a:lvl8pPr indent="0" lvl="7" marL="32004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8pPr>
            <a:lvl9pPr indent="0" lvl="8" marL="36576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9pPr>
          </a:lstStyle>
          <a:p/>
        </p:txBody>
      </p:sp>
      <p:sp>
        <p:nvSpPr>
          <p:cNvPr id="39" name="Shape 39"/>
          <p:cNvSpPr txBox="1"/>
          <p:nvPr>
            <p:ph idx="2" type="body"/>
          </p:nvPr>
        </p:nvSpPr>
        <p:spPr>
          <a:xfrm>
            <a:off x="4939500" y="724075"/>
            <a:ext cx="3837000" cy="3695100"/>
          </a:xfrm>
          <a:prstGeom prst="rect">
            <a:avLst/>
          </a:prstGeom>
          <a:noFill/>
          <a:ln>
            <a:noFill/>
          </a:ln>
        </p:spPr>
        <p:txBody>
          <a:bodyPr anchorCtr="0" anchor="ctr" bIns="91425" lIns="91425" rIns="91425" wrap="square" tIns="91425"/>
          <a:lstStyle>
            <a:lvl1pPr indent="0" lvl="0" marL="0" marR="0" rtl="0" algn="l">
              <a:lnSpc>
                <a:spcPct val="115000"/>
              </a:lnSpc>
              <a:spcBef>
                <a:spcPts val="0"/>
              </a:spcBef>
              <a:spcAft>
                <a:spcPts val="160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0" lvl="1" marL="4572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0" lvl="2" marL="9144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0" lvl="3" marL="13716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0" lvl="4" marL="18288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0" lvl="5" marL="22860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0" lvl="6" marL="27432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0" lvl="7" marL="32004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0" lvl="8" marL="36576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40" name="Shape 40"/>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0" lvl="1" marL="4572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0" lvl="2" marL="9144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0" lvl="3" marL="13716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0" lvl="4" marL="18288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0" lvl="5" marL="22860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0" lvl="6" marL="27432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0" lvl="7" marL="32004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0" lvl="8" marL="36576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43" name="Shape 43"/>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indent="0" lvl="1">
              <a:spcBef>
                <a:spcPts val="0"/>
              </a:spcBef>
              <a:buClr>
                <a:schemeClr val="dk1"/>
              </a:buClr>
              <a:buSzPts val="1400"/>
              <a:buFont typeface="Arial"/>
              <a:buNone/>
              <a:defRPr sz="2800">
                <a:solidFill>
                  <a:schemeClr val="dk1"/>
                </a:solidFill>
              </a:defRPr>
            </a:lvl2pPr>
            <a:lvl3pPr indent="0" lvl="2">
              <a:spcBef>
                <a:spcPts val="0"/>
              </a:spcBef>
              <a:buClr>
                <a:schemeClr val="dk1"/>
              </a:buClr>
              <a:buSzPts val="1400"/>
              <a:buFont typeface="Arial"/>
              <a:buNone/>
              <a:defRPr sz="2800">
                <a:solidFill>
                  <a:schemeClr val="dk1"/>
                </a:solidFill>
              </a:defRPr>
            </a:lvl3pPr>
            <a:lvl4pPr indent="0" lvl="3">
              <a:spcBef>
                <a:spcPts val="0"/>
              </a:spcBef>
              <a:buClr>
                <a:schemeClr val="dk1"/>
              </a:buClr>
              <a:buSzPts val="1400"/>
              <a:buFont typeface="Arial"/>
              <a:buNone/>
              <a:defRPr sz="2800">
                <a:solidFill>
                  <a:schemeClr val="dk1"/>
                </a:solidFill>
              </a:defRPr>
            </a:lvl4pPr>
            <a:lvl5pPr indent="0" lvl="4">
              <a:spcBef>
                <a:spcPts val="0"/>
              </a:spcBef>
              <a:buClr>
                <a:schemeClr val="dk1"/>
              </a:buClr>
              <a:buSzPts val="1400"/>
              <a:buFont typeface="Arial"/>
              <a:buNone/>
              <a:defRPr sz="2800">
                <a:solidFill>
                  <a:schemeClr val="dk1"/>
                </a:solidFill>
              </a:defRPr>
            </a:lvl5pPr>
            <a:lvl6pPr indent="0" lvl="5">
              <a:spcBef>
                <a:spcPts val="0"/>
              </a:spcBef>
              <a:buClr>
                <a:schemeClr val="dk1"/>
              </a:buClr>
              <a:buSzPts val="1400"/>
              <a:buFont typeface="Arial"/>
              <a:buNone/>
              <a:defRPr sz="2800">
                <a:solidFill>
                  <a:schemeClr val="dk1"/>
                </a:solidFill>
              </a:defRPr>
            </a:lvl6pPr>
            <a:lvl7pPr indent="0" lvl="6">
              <a:spcBef>
                <a:spcPts val="0"/>
              </a:spcBef>
              <a:buClr>
                <a:schemeClr val="dk1"/>
              </a:buClr>
              <a:buSzPts val="1400"/>
              <a:buFont typeface="Arial"/>
              <a:buNone/>
              <a:defRPr sz="2800">
                <a:solidFill>
                  <a:schemeClr val="dk1"/>
                </a:solidFill>
              </a:defRPr>
            </a:lvl7pPr>
            <a:lvl8pPr indent="0" lvl="7">
              <a:spcBef>
                <a:spcPts val="0"/>
              </a:spcBef>
              <a:buClr>
                <a:schemeClr val="dk1"/>
              </a:buClr>
              <a:buSzPts val="1400"/>
              <a:buFont typeface="Arial"/>
              <a:buNone/>
              <a:defRPr sz="2800">
                <a:solidFill>
                  <a:schemeClr val="dk1"/>
                </a:solidFill>
              </a:defRPr>
            </a:lvl8pPr>
            <a:lvl9pPr indent="0" lvl="8">
              <a:spcBef>
                <a:spcPts val="0"/>
              </a:spcBef>
              <a:buClr>
                <a:schemeClr val="dk1"/>
              </a:buClr>
              <a:buSzPts val="1400"/>
              <a:buFont typeface="Arial"/>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indent="0" lvl="0" marL="0" marR="0" rtl="0" algn="l">
              <a:lnSpc>
                <a:spcPct val="115000"/>
              </a:lnSpc>
              <a:spcBef>
                <a:spcPts val="0"/>
              </a:spcBef>
              <a:spcAft>
                <a:spcPts val="160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0" lvl="1" marL="4572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0" lvl="2" marL="9144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0" lvl="3" marL="13716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0" lvl="4" marL="18288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0" lvl="5" marL="22860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0" lvl="6" marL="27432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0" lvl="7" marL="32004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0" lvl="8" marL="3657600" marR="0" rtl="0" algn="l">
              <a:lnSpc>
                <a:spcPct val="115000"/>
              </a:lnSpc>
              <a:spcBef>
                <a:spcPts val="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indent="0" lvl="0" marL="0" marR="0" rtl="0" algn="r">
              <a:lnSpc>
                <a:spcPct val="100000"/>
              </a:lnSpc>
              <a:spcBef>
                <a:spcPts val="0"/>
              </a:spcBef>
              <a:spcAft>
                <a:spcPts val="0"/>
              </a:spcAft>
              <a:buClr>
                <a:schemeClr val="dk2"/>
              </a:buClr>
              <a:buFont typeface="Arial"/>
              <a:buNone/>
            </a:pPr>
            <a:fld id="{00000000-1234-1234-1234-123412341234}" type="slidenum">
              <a:rPr b="0" i="0" lang="en" sz="1000" u="none" cap="none" strike="noStrike">
                <a:solidFill>
                  <a:schemeClr val="dk2"/>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jpg"/><Relationship Id="rId4" Type="http://schemas.openxmlformats.org/officeDocument/2006/relationships/image" Target="../media/image10.jpg"/><Relationship Id="rId5" Type="http://schemas.openxmlformats.org/officeDocument/2006/relationships/image" Target="../media/image16.jpg"/><Relationship Id="rId6" Type="http://schemas.openxmlformats.org/officeDocument/2006/relationships/hyperlink" Target="http://www.youtube.com/watch?v=wZQ7lZRgHHo" TargetMode="External"/><Relationship Id="rId7"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jpg"/><Relationship Id="rId4" Type="http://schemas.openxmlformats.org/officeDocument/2006/relationships/hyperlink" Target="http://www.youtube.com/watch?v=Kzv5t-Hy04g" TargetMode="External"/><Relationship Id="rId5" Type="http://schemas.openxmlformats.org/officeDocument/2006/relationships/image" Target="../media/image1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 Id="rId4" Type="http://schemas.openxmlformats.org/officeDocument/2006/relationships/image" Target="../media/image15.jpg"/><Relationship Id="rId5" Type="http://schemas.openxmlformats.org/officeDocument/2006/relationships/image" Target="../media/image1.jpg"/><Relationship Id="rId6" Type="http://schemas.openxmlformats.org/officeDocument/2006/relationships/image" Target="../media/image3.jpg"/><Relationship Id="rId7" Type="http://schemas.openxmlformats.org/officeDocument/2006/relationships/image" Target="../media/image2.jpg"/><Relationship Id="rId8"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hyperlink" Target="http://www.youtube.com/watch?v=4xG2aJa6UyY" TargetMode="External"/><Relationship Id="rId9" Type="http://schemas.openxmlformats.org/officeDocument/2006/relationships/image" Target="../media/image6.jpg"/><Relationship Id="rId5" Type="http://schemas.openxmlformats.org/officeDocument/2006/relationships/image" Target="../media/image7.jpg"/><Relationship Id="rId6" Type="http://schemas.openxmlformats.org/officeDocument/2006/relationships/hyperlink" Target="http://www.youtube.com/watch?v=sA0-QXbLnaE" TargetMode="External"/><Relationship Id="rId7" Type="http://schemas.openxmlformats.org/officeDocument/2006/relationships/image" Target="../media/image9.jpg"/><Relationship Id="rId8" Type="http://schemas.openxmlformats.org/officeDocument/2006/relationships/hyperlink" Target="http://www.youtube.com/watch?v=zVHWhLme2NQ"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g"/><Relationship Id="rId4" Type="http://schemas.openxmlformats.org/officeDocument/2006/relationships/hyperlink" Target="http://www.youtube.com/watch?v=tN_5Mko-bSg" TargetMode="External"/><Relationship Id="rId5"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65" name="Shape 65"/>
        <p:cNvGrpSpPr/>
        <p:nvPr/>
      </p:nvGrpSpPr>
      <p:grpSpPr>
        <a:xfrm>
          <a:off x="0" y="0"/>
          <a:ext cx="0" cy="0"/>
          <a:chOff x="0" y="0"/>
          <a:chExt cx="0" cy="0"/>
        </a:xfrm>
      </p:grpSpPr>
      <p:sp>
        <p:nvSpPr>
          <p:cNvPr id="66" name="Shape 66"/>
          <p:cNvSpPr txBox="1"/>
          <p:nvPr>
            <p:ph type="ctrTitle"/>
          </p:nvPr>
        </p:nvSpPr>
        <p:spPr>
          <a:xfrm>
            <a:off x="222433" y="781525"/>
            <a:ext cx="8520600" cy="2052600"/>
          </a:xfrm>
          <a:prstGeom prst="rect">
            <a:avLst/>
          </a:prstGeom>
          <a:noFill/>
          <a:ln>
            <a:noFill/>
          </a:ln>
        </p:spPr>
        <p:txBody>
          <a:bodyPr anchorCtr="0" anchor="b" bIns="91425" lIns="91425" rIns="91425" wrap="square" tIns="91425">
            <a:noAutofit/>
          </a:bodyPr>
          <a:lstStyle/>
          <a:p>
            <a:pPr indent="0" lvl="0" marL="0" marR="0" rtl="0" algn="ctr">
              <a:lnSpc>
                <a:spcPct val="100000"/>
              </a:lnSpc>
              <a:spcBef>
                <a:spcPts val="0"/>
              </a:spcBef>
              <a:spcAft>
                <a:spcPts val="0"/>
              </a:spcAft>
              <a:buClr>
                <a:schemeClr val="dk1"/>
              </a:buClr>
              <a:buFont typeface="Arial"/>
              <a:buNone/>
            </a:pPr>
            <a:r>
              <a:t/>
            </a:r>
            <a:endParaRPr b="0" i="0" sz="5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Font typeface="Arial"/>
              <a:buNone/>
            </a:pPr>
            <a:r>
              <a:t/>
            </a:r>
            <a:endParaRPr b="0" i="0" sz="5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Font typeface="Arial"/>
              <a:buNone/>
            </a:pPr>
            <a:r>
              <a:rPr lang="en" sz="7200">
                <a:latin typeface="Russo One"/>
                <a:ea typeface="Russo One"/>
                <a:cs typeface="Russo One"/>
                <a:sym typeface="Russo One"/>
              </a:rPr>
              <a:t>Fanfiction</a:t>
            </a:r>
          </a:p>
        </p:txBody>
      </p:sp>
      <p:sp>
        <p:nvSpPr>
          <p:cNvPr id="67" name="Shape 67"/>
          <p:cNvSpPr txBox="1"/>
          <p:nvPr>
            <p:ph idx="1" type="subTitle"/>
          </p:nvPr>
        </p:nvSpPr>
        <p:spPr>
          <a:xfrm>
            <a:off x="311700" y="2834125"/>
            <a:ext cx="8520600" cy="792600"/>
          </a:xfrm>
          <a:prstGeom prst="rect">
            <a:avLst/>
          </a:prstGeom>
          <a:noFill/>
          <a:ln>
            <a:noFill/>
          </a:ln>
        </p:spPr>
        <p:txBody>
          <a:bodyPr anchorCtr="0" anchor="t" bIns="91425" lIns="91425" rIns="91425" wrap="square" tIns="91425">
            <a:noAutofit/>
          </a:bodyPr>
          <a:lstStyle/>
          <a:p>
            <a:pPr indent="0" lvl="0" marL="0" marR="0" rtl="0">
              <a:lnSpc>
                <a:spcPct val="100000"/>
              </a:lnSpc>
              <a:spcBef>
                <a:spcPts val="0"/>
              </a:spcBef>
              <a:spcAft>
                <a:spcPts val="0"/>
              </a:spcAft>
              <a:buClr>
                <a:schemeClr val="dk2"/>
              </a:buClr>
              <a:buFont typeface="Arial"/>
              <a:buNone/>
            </a:pPr>
            <a:r>
              <a:rPr b="0" i="0" lang="en" sz="2800" u="none" cap="none" strike="noStrike">
                <a:solidFill>
                  <a:schemeClr val="dk2"/>
                </a:solidFill>
                <a:latin typeface="Arial"/>
                <a:ea typeface="Arial"/>
                <a:cs typeface="Arial"/>
                <a:sym typeface="Arial"/>
              </a:rPr>
              <a:t>YWC 2017 </a:t>
            </a:r>
          </a:p>
        </p:txBody>
      </p:sp>
      <p:pic>
        <p:nvPicPr>
          <p:cNvPr descr="cwccc" id="68" name="Shape 68"/>
          <p:cNvPicPr preferRelativeResize="0"/>
          <p:nvPr/>
        </p:nvPicPr>
        <p:blipFill rotWithShape="1">
          <a:blip r:embed="rId3">
            <a:alphaModFix/>
          </a:blip>
          <a:srcRect b="0" l="0" r="0" t="0"/>
          <a:stretch/>
        </p:blipFill>
        <p:spPr>
          <a:xfrm>
            <a:off x="3451161" y="4568875"/>
            <a:ext cx="2241670" cy="4957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142" name="Shape 142"/>
        <p:cNvGrpSpPr/>
        <p:nvPr/>
      </p:nvGrpSpPr>
      <p:grpSpPr>
        <a:xfrm>
          <a:off x="0" y="0"/>
          <a:ext cx="0" cy="0"/>
          <a:chOff x="0" y="0"/>
          <a:chExt cx="0" cy="0"/>
        </a:xfrm>
      </p:grpSpPr>
      <p:sp>
        <p:nvSpPr>
          <p:cNvPr id="143" name="Shape 143"/>
          <p:cNvSpPr txBox="1"/>
          <p:nvPr>
            <p:ph type="title"/>
          </p:nvPr>
        </p:nvSpPr>
        <p:spPr>
          <a:xfrm>
            <a:off x="311700" y="445025"/>
            <a:ext cx="8520600" cy="5727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1"/>
              </a:buClr>
              <a:buFont typeface="Arial"/>
              <a:buNone/>
            </a:pPr>
            <a:r>
              <a:rPr lang="en">
                <a:latin typeface="Russo One"/>
                <a:ea typeface="Russo One"/>
                <a:cs typeface="Russo One"/>
                <a:sym typeface="Russo One"/>
              </a:rPr>
              <a:t>3 Ways Fanfiction Helps Us Develop Stronger</a:t>
            </a:r>
          </a:p>
          <a:p>
            <a:pPr indent="0" lvl="0" marL="0" marR="0" rtl="0" algn="l">
              <a:lnSpc>
                <a:spcPct val="100000"/>
              </a:lnSpc>
              <a:spcBef>
                <a:spcPts val="0"/>
              </a:spcBef>
              <a:spcAft>
                <a:spcPts val="0"/>
              </a:spcAft>
              <a:buClr>
                <a:schemeClr val="dk1"/>
              </a:buClr>
              <a:buFont typeface="Arial"/>
              <a:buNone/>
            </a:pPr>
            <a:r>
              <a:rPr lang="en">
                <a:latin typeface="Russo One"/>
                <a:ea typeface="Russo One"/>
                <a:cs typeface="Russo One"/>
                <a:sym typeface="Russo One"/>
              </a:rPr>
              <a:t>Writing Skills</a:t>
            </a:r>
          </a:p>
        </p:txBody>
      </p:sp>
      <p:sp>
        <p:nvSpPr>
          <p:cNvPr id="144" name="Shape 144"/>
          <p:cNvSpPr txBox="1"/>
          <p:nvPr>
            <p:ph idx="1" type="body"/>
          </p:nvPr>
        </p:nvSpPr>
        <p:spPr>
          <a:xfrm>
            <a:off x="311700" y="1152475"/>
            <a:ext cx="8520600" cy="3416400"/>
          </a:xfrm>
          <a:prstGeom prst="rect">
            <a:avLst/>
          </a:prstGeom>
          <a:noFill/>
          <a:ln>
            <a:noFill/>
          </a:ln>
        </p:spPr>
        <p:txBody>
          <a:bodyPr anchorCtr="0" anchor="t" bIns="91425" lIns="91425" rIns="91425" wrap="square" tIns="91425">
            <a:noAutofit/>
          </a:bodyPr>
          <a:lstStyle/>
          <a:p>
            <a:pPr indent="0" lvl="0" marL="0" marR="0" rtl="0" algn="l">
              <a:lnSpc>
                <a:spcPct val="115000"/>
              </a:lnSpc>
              <a:spcBef>
                <a:spcPts val="0"/>
              </a:spcBef>
              <a:spcAft>
                <a:spcPts val="0"/>
              </a:spcAft>
              <a:buClr>
                <a:schemeClr val="dk1"/>
              </a:buClr>
              <a:buFont typeface="Arial"/>
              <a:buNone/>
            </a:pPr>
            <a:r>
              <a:t/>
            </a:r>
            <a:endParaRPr>
              <a:solidFill>
                <a:schemeClr val="dk1"/>
              </a:solidFill>
            </a:endParaRPr>
          </a:p>
          <a:p>
            <a:pPr indent="0" lvl="0" marL="0" marR="0" rtl="0" algn="l">
              <a:lnSpc>
                <a:spcPct val="115000"/>
              </a:lnSpc>
              <a:spcBef>
                <a:spcPts val="0"/>
              </a:spcBef>
              <a:spcAft>
                <a:spcPts val="0"/>
              </a:spcAft>
              <a:buClr>
                <a:schemeClr val="dk1"/>
              </a:buClr>
              <a:buFont typeface="Arial"/>
              <a:buNone/>
            </a:pPr>
            <a:r>
              <a:t/>
            </a:r>
            <a:endParaRPr>
              <a:solidFill>
                <a:schemeClr val="dk1"/>
              </a:solidFill>
            </a:endParaRPr>
          </a:p>
          <a:p>
            <a:pPr indent="-419100" lvl="0" marL="457200" marR="0" rtl="0" algn="l">
              <a:lnSpc>
                <a:spcPct val="115000"/>
              </a:lnSpc>
              <a:spcBef>
                <a:spcPts val="0"/>
              </a:spcBef>
              <a:spcAft>
                <a:spcPts val="0"/>
              </a:spcAft>
              <a:buClr>
                <a:schemeClr val="dk1"/>
              </a:buClr>
              <a:buSzPts val="3000"/>
              <a:buFont typeface="Oswald"/>
              <a:buAutoNum type="arabicPeriod"/>
            </a:pPr>
            <a:r>
              <a:rPr lang="en" sz="3000">
                <a:solidFill>
                  <a:schemeClr val="dk1"/>
                </a:solidFill>
                <a:latin typeface="Oswald"/>
                <a:ea typeface="Oswald"/>
                <a:cs typeface="Oswald"/>
                <a:sym typeface="Oswald"/>
              </a:rPr>
              <a:t>Allows us to “play in a developed world.” </a:t>
            </a:r>
          </a:p>
          <a:p>
            <a:pPr indent="-419100" lvl="0" marL="457200" marR="0" rtl="0" algn="l">
              <a:lnSpc>
                <a:spcPct val="115000"/>
              </a:lnSpc>
              <a:spcBef>
                <a:spcPts val="0"/>
              </a:spcBef>
              <a:spcAft>
                <a:spcPts val="0"/>
              </a:spcAft>
              <a:buClr>
                <a:schemeClr val="dk1"/>
              </a:buClr>
              <a:buSzPts val="3000"/>
              <a:buFont typeface="Oswald"/>
              <a:buAutoNum type="arabicPeriod"/>
            </a:pPr>
            <a:r>
              <a:rPr lang="en" sz="3000">
                <a:solidFill>
                  <a:schemeClr val="dk1"/>
                </a:solidFill>
                <a:latin typeface="Oswald"/>
                <a:ea typeface="Oswald"/>
                <a:cs typeface="Oswald"/>
                <a:sym typeface="Oswald"/>
              </a:rPr>
              <a:t>Allows us to “use someone else’s ideas” but in our own way.</a:t>
            </a:r>
          </a:p>
          <a:p>
            <a:pPr indent="-419100" lvl="0" marL="457200" marR="0" rtl="0" algn="l">
              <a:lnSpc>
                <a:spcPct val="115000"/>
              </a:lnSpc>
              <a:spcBef>
                <a:spcPts val="0"/>
              </a:spcBef>
              <a:spcAft>
                <a:spcPts val="0"/>
              </a:spcAft>
              <a:buClr>
                <a:schemeClr val="dk1"/>
              </a:buClr>
              <a:buSzPts val="3000"/>
              <a:buFont typeface="Oswald"/>
              <a:buAutoNum type="arabicPeriod"/>
            </a:pPr>
            <a:r>
              <a:rPr lang="en" sz="3000">
                <a:solidFill>
                  <a:schemeClr val="dk1"/>
                </a:solidFill>
                <a:latin typeface="Oswald"/>
                <a:ea typeface="Oswald"/>
                <a:cs typeface="Oswald"/>
                <a:sym typeface="Oswald"/>
              </a:rPr>
              <a:t>Allows us to practice. </a:t>
            </a:r>
          </a:p>
          <a:p>
            <a:pPr indent="0" lvl="0" marL="0" marR="0" rtl="0" algn="l">
              <a:lnSpc>
                <a:spcPct val="115000"/>
              </a:lnSpc>
              <a:spcBef>
                <a:spcPts val="0"/>
              </a:spcBef>
              <a:spcAft>
                <a:spcPts val="0"/>
              </a:spcAft>
              <a:buClr>
                <a:schemeClr val="dk2"/>
              </a:buClr>
              <a:buFont typeface="Arial"/>
              <a:buNone/>
            </a:pPr>
            <a:r>
              <a:t/>
            </a:r>
            <a:endParaRPr b="0" i="0" sz="1800" u="none" cap="none" strike="noStrike">
              <a:solidFill>
                <a:schemeClr val="dk2"/>
              </a:solidFill>
              <a:latin typeface="Arial"/>
              <a:ea typeface="Arial"/>
              <a:cs typeface="Arial"/>
              <a:sym typeface="Arial"/>
            </a:endParaRPr>
          </a:p>
        </p:txBody>
      </p:sp>
      <p:pic>
        <p:nvPicPr>
          <p:cNvPr descr="cwccc" id="145" name="Shape 145"/>
          <p:cNvPicPr preferRelativeResize="0"/>
          <p:nvPr/>
        </p:nvPicPr>
        <p:blipFill rotWithShape="1">
          <a:blip r:embed="rId3">
            <a:alphaModFix/>
          </a:blip>
          <a:srcRect b="0" l="0" r="0" t="0"/>
          <a:stretch/>
        </p:blipFill>
        <p:spPr>
          <a:xfrm>
            <a:off x="3451161" y="4568875"/>
            <a:ext cx="2241600" cy="4956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149" name="Shape 149"/>
        <p:cNvGrpSpPr/>
        <p:nvPr/>
      </p:nvGrpSpPr>
      <p:grpSpPr>
        <a:xfrm>
          <a:off x="0" y="0"/>
          <a:ext cx="0" cy="0"/>
          <a:chOff x="0" y="0"/>
          <a:chExt cx="0" cy="0"/>
        </a:xfrm>
      </p:grpSpPr>
      <p:sp>
        <p:nvSpPr>
          <p:cNvPr id="150" name="Shape 150"/>
          <p:cNvSpPr txBox="1"/>
          <p:nvPr>
            <p:ph type="title"/>
          </p:nvPr>
        </p:nvSpPr>
        <p:spPr>
          <a:xfrm>
            <a:off x="311700" y="445025"/>
            <a:ext cx="8520600" cy="5727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1"/>
              </a:buClr>
              <a:buFont typeface="Arial"/>
              <a:buNone/>
            </a:pPr>
            <a:r>
              <a:rPr lang="en" sz="3000">
                <a:latin typeface="Russo One"/>
                <a:ea typeface="Russo One"/>
                <a:cs typeface="Russo One"/>
                <a:sym typeface="Russo One"/>
              </a:rPr>
              <a:t>Let’s make some Fanfiction!</a:t>
            </a:r>
          </a:p>
        </p:txBody>
      </p:sp>
      <p:sp>
        <p:nvSpPr>
          <p:cNvPr id="151" name="Shape 151"/>
          <p:cNvSpPr txBox="1"/>
          <p:nvPr>
            <p:ph idx="1" type="body"/>
          </p:nvPr>
        </p:nvSpPr>
        <p:spPr>
          <a:xfrm>
            <a:off x="311700" y="1017725"/>
            <a:ext cx="8520600" cy="495600"/>
          </a:xfrm>
          <a:prstGeom prst="rect">
            <a:avLst/>
          </a:prstGeom>
          <a:noFill/>
          <a:ln>
            <a:noFill/>
          </a:ln>
        </p:spPr>
        <p:txBody>
          <a:bodyPr anchorCtr="0" anchor="t" bIns="91425" lIns="91425" rIns="91425" wrap="square" tIns="91425">
            <a:noAutofit/>
          </a:bodyPr>
          <a:lstStyle/>
          <a:p>
            <a:pPr indent="0" lvl="0" marL="0" marR="0" rtl="0" algn="l">
              <a:lnSpc>
                <a:spcPct val="115000"/>
              </a:lnSpc>
              <a:spcBef>
                <a:spcPts val="0"/>
              </a:spcBef>
              <a:spcAft>
                <a:spcPts val="0"/>
              </a:spcAft>
              <a:buClr>
                <a:schemeClr val="dk2"/>
              </a:buClr>
              <a:buFont typeface="Arial"/>
              <a:buNone/>
            </a:pPr>
            <a:r>
              <a:rPr lang="en">
                <a:solidFill>
                  <a:srgbClr val="000000"/>
                </a:solidFill>
                <a:latin typeface="Oswald"/>
                <a:ea typeface="Oswald"/>
                <a:cs typeface="Oswald"/>
                <a:sym typeface="Oswald"/>
              </a:rPr>
              <a:t>Pick a franchise or a character that you love and choose one of the below options:</a:t>
            </a:r>
            <a:r>
              <a:rPr lang="en">
                <a:solidFill>
                  <a:srgbClr val="000000"/>
                </a:solidFill>
                <a:latin typeface="Oswald"/>
                <a:ea typeface="Oswald"/>
                <a:cs typeface="Oswald"/>
                <a:sym typeface="Oswald"/>
              </a:rPr>
              <a:t> </a:t>
            </a:r>
          </a:p>
        </p:txBody>
      </p:sp>
      <p:pic>
        <p:nvPicPr>
          <p:cNvPr descr="cwccc" id="152" name="Shape 152"/>
          <p:cNvPicPr preferRelativeResize="0"/>
          <p:nvPr/>
        </p:nvPicPr>
        <p:blipFill rotWithShape="1">
          <a:blip r:embed="rId3">
            <a:alphaModFix/>
          </a:blip>
          <a:srcRect b="0" l="0" r="0" t="0"/>
          <a:stretch/>
        </p:blipFill>
        <p:spPr>
          <a:xfrm>
            <a:off x="3451161" y="4568875"/>
            <a:ext cx="2241600" cy="495600"/>
          </a:xfrm>
          <a:prstGeom prst="rect">
            <a:avLst/>
          </a:prstGeom>
          <a:noFill/>
          <a:ln>
            <a:noFill/>
          </a:ln>
        </p:spPr>
      </p:pic>
      <p:pic>
        <p:nvPicPr>
          <p:cNvPr id="153" name="Shape 153"/>
          <p:cNvPicPr preferRelativeResize="0"/>
          <p:nvPr/>
        </p:nvPicPr>
        <p:blipFill>
          <a:blip r:embed="rId4">
            <a:alphaModFix/>
          </a:blip>
          <a:stretch>
            <a:fillRect/>
          </a:stretch>
        </p:blipFill>
        <p:spPr>
          <a:xfrm>
            <a:off x="311700" y="1513325"/>
            <a:ext cx="3722483" cy="2750750"/>
          </a:xfrm>
          <a:prstGeom prst="rect">
            <a:avLst/>
          </a:prstGeom>
          <a:noFill/>
          <a:ln>
            <a:noFill/>
          </a:ln>
        </p:spPr>
      </p:pic>
      <p:pic>
        <p:nvPicPr>
          <p:cNvPr id="154" name="Shape 154"/>
          <p:cNvPicPr preferRelativeResize="0"/>
          <p:nvPr/>
        </p:nvPicPr>
        <p:blipFill>
          <a:blip r:embed="rId5">
            <a:alphaModFix/>
          </a:blip>
          <a:stretch>
            <a:fillRect/>
          </a:stretch>
        </p:blipFill>
        <p:spPr>
          <a:xfrm>
            <a:off x="4186583" y="1665725"/>
            <a:ext cx="4805017" cy="1512867"/>
          </a:xfrm>
          <a:prstGeom prst="rect">
            <a:avLst/>
          </a:prstGeom>
          <a:noFill/>
          <a:ln>
            <a:noFill/>
          </a:ln>
        </p:spPr>
      </p:pic>
      <p:sp>
        <p:nvSpPr>
          <p:cNvPr descr="A simple twenty minute digital countdown suitable for use at conferences, presentations, drying your nails or a reading timer for school. Download the 5, 10 or 20 minute video files for use offline: http://goo.gl/shJm0" id="155" name="Shape 155" title="20 Minute Countdown Timer + Download it. Simple format.">
            <a:hlinkClick r:id="rId6"/>
          </p:cNvPr>
          <p:cNvSpPr/>
          <p:nvPr/>
        </p:nvSpPr>
        <p:spPr>
          <a:xfrm>
            <a:off x="6170386" y="3330992"/>
            <a:ext cx="2213478" cy="1660109"/>
          </a:xfrm>
          <a:prstGeom prst="rect">
            <a:avLst/>
          </a:prstGeom>
          <a:blipFill>
            <a:blip r:embed="rId7">
              <a:alphaModFix/>
            </a:blip>
            <a:stretch>
              <a:fillRect/>
            </a:stretch>
          </a:blipFill>
          <a:ln>
            <a:noFill/>
          </a:ln>
        </p:spPr>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159" name="Shape 159"/>
        <p:cNvGrpSpPr/>
        <p:nvPr/>
      </p:nvGrpSpPr>
      <p:grpSpPr>
        <a:xfrm>
          <a:off x="0" y="0"/>
          <a:ext cx="0" cy="0"/>
          <a:chOff x="0" y="0"/>
          <a:chExt cx="0" cy="0"/>
        </a:xfrm>
      </p:grpSpPr>
      <p:sp>
        <p:nvSpPr>
          <p:cNvPr id="160" name="Shape 160"/>
          <p:cNvSpPr txBox="1"/>
          <p:nvPr>
            <p:ph type="title"/>
          </p:nvPr>
        </p:nvSpPr>
        <p:spPr>
          <a:xfrm>
            <a:off x="3323125" y="2023025"/>
            <a:ext cx="2627400" cy="572700"/>
          </a:xfrm>
          <a:prstGeom prst="rect">
            <a:avLst/>
          </a:prstGeom>
          <a:noFill/>
          <a:ln>
            <a:noFill/>
          </a:ln>
        </p:spPr>
        <p:txBody>
          <a:bodyPr anchorCtr="0" anchor="t" bIns="91425" lIns="91425" rIns="91425" wrap="square" tIns="91425">
            <a:noAutofit/>
          </a:bodyPr>
          <a:lstStyle/>
          <a:p>
            <a:pPr indent="0" lvl="0" marL="0" marR="0" rtl="0" algn="ctr">
              <a:lnSpc>
                <a:spcPct val="100000"/>
              </a:lnSpc>
              <a:spcBef>
                <a:spcPts val="0"/>
              </a:spcBef>
              <a:spcAft>
                <a:spcPts val="0"/>
              </a:spcAft>
              <a:buClr>
                <a:schemeClr val="dk1"/>
              </a:buClr>
              <a:buFont typeface="Arial"/>
              <a:buNone/>
            </a:pPr>
            <a:r>
              <a:rPr lang="en" sz="3600">
                <a:latin typeface="Russo One"/>
                <a:ea typeface="Russo One"/>
                <a:cs typeface="Russo One"/>
                <a:sym typeface="Russo One"/>
              </a:rPr>
              <a:t>Share.</a:t>
            </a:r>
          </a:p>
        </p:txBody>
      </p:sp>
      <p:pic>
        <p:nvPicPr>
          <p:cNvPr descr="cwccc" id="161" name="Shape 161"/>
          <p:cNvPicPr preferRelativeResize="0"/>
          <p:nvPr/>
        </p:nvPicPr>
        <p:blipFill rotWithShape="1">
          <a:blip r:embed="rId3">
            <a:alphaModFix/>
          </a:blip>
          <a:srcRect b="0" l="0" r="0" t="0"/>
          <a:stretch/>
        </p:blipFill>
        <p:spPr>
          <a:xfrm>
            <a:off x="3451161" y="4568875"/>
            <a:ext cx="2241600" cy="4956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165" name="Shape 165"/>
        <p:cNvGrpSpPr/>
        <p:nvPr/>
      </p:nvGrpSpPr>
      <p:grpSpPr>
        <a:xfrm>
          <a:off x="0" y="0"/>
          <a:ext cx="0" cy="0"/>
          <a:chOff x="0" y="0"/>
          <a:chExt cx="0" cy="0"/>
        </a:xfrm>
      </p:grpSpPr>
      <p:sp>
        <p:nvSpPr>
          <p:cNvPr id="166" name="Shape 166"/>
          <p:cNvSpPr txBox="1"/>
          <p:nvPr>
            <p:ph type="title"/>
          </p:nvPr>
        </p:nvSpPr>
        <p:spPr>
          <a:xfrm>
            <a:off x="311700" y="445025"/>
            <a:ext cx="8520600" cy="5727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1"/>
              </a:buClr>
              <a:buFont typeface="Arial"/>
              <a:buNone/>
            </a:pPr>
            <a:r>
              <a:rPr i="0" lang="en" sz="3000" u="none" cap="none" strike="noStrike">
                <a:solidFill>
                  <a:schemeClr val="dk1"/>
                </a:solidFill>
                <a:latin typeface="Russo One"/>
                <a:ea typeface="Russo One"/>
                <a:cs typeface="Russo One"/>
                <a:sym typeface="Russo One"/>
              </a:rPr>
              <a:t>Closure</a:t>
            </a:r>
          </a:p>
        </p:txBody>
      </p:sp>
      <p:sp>
        <p:nvSpPr>
          <p:cNvPr id="167" name="Shape 167"/>
          <p:cNvSpPr txBox="1"/>
          <p:nvPr>
            <p:ph idx="1" type="body"/>
          </p:nvPr>
        </p:nvSpPr>
        <p:spPr>
          <a:xfrm>
            <a:off x="311700" y="1152475"/>
            <a:ext cx="8520600" cy="3416400"/>
          </a:xfrm>
          <a:prstGeom prst="rect">
            <a:avLst/>
          </a:prstGeom>
          <a:noFill/>
          <a:ln>
            <a:noFill/>
          </a:ln>
        </p:spPr>
        <p:txBody>
          <a:bodyPr anchorCtr="0" anchor="t" bIns="91425" lIns="91425" rIns="91425" wrap="square" tIns="91425">
            <a:noAutofit/>
          </a:bodyPr>
          <a:lstStyle/>
          <a:p>
            <a:pPr indent="0" lvl="0" marL="0" marR="0" rtl="0" algn="l">
              <a:lnSpc>
                <a:spcPct val="115000"/>
              </a:lnSpc>
              <a:spcBef>
                <a:spcPts val="0"/>
              </a:spcBef>
              <a:spcAft>
                <a:spcPts val="0"/>
              </a:spcAft>
              <a:buClr>
                <a:schemeClr val="dk2"/>
              </a:buClr>
              <a:buFont typeface="Arial"/>
              <a:buNone/>
            </a:pPr>
            <a:r>
              <a:rPr lang="en" sz="2400">
                <a:solidFill>
                  <a:schemeClr val="dk1"/>
                </a:solidFill>
                <a:latin typeface="Oswald"/>
                <a:ea typeface="Oswald"/>
                <a:cs typeface="Oswald"/>
                <a:sym typeface="Oswald"/>
              </a:rPr>
              <a:t>Today you learned about fanfiction. How can fanfiction connect to your daily life? Will you write more fanfiction after today? </a:t>
            </a:r>
          </a:p>
        </p:txBody>
      </p:sp>
      <p:pic>
        <p:nvPicPr>
          <p:cNvPr descr="cwccc" id="168" name="Shape 168"/>
          <p:cNvPicPr preferRelativeResize="0"/>
          <p:nvPr/>
        </p:nvPicPr>
        <p:blipFill rotWithShape="1">
          <a:blip r:embed="rId3">
            <a:alphaModFix/>
          </a:blip>
          <a:srcRect b="0" l="0" r="0" t="0"/>
          <a:stretch/>
        </p:blipFill>
        <p:spPr>
          <a:xfrm>
            <a:off x="3451161" y="4568875"/>
            <a:ext cx="2241670" cy="495725"/>
          </a:xfrm>
          <a:prstGeom prst="rect">
            <a:avLst/>
          </a:prstGeom>
          <a:noFill/>
          <a:ln>
            <a:noFill/>
          </a:ln>
        </p:spPr>
      </p:pic>
      <p:sp>
        <p:nvSpPr>
          <p:cNvPr id="169" name="Shape 169" title="2 Minute Countdown Timer with Buzzer">
            <a:hlinkClick r:id="rId4"/>
          </p:cNvPr>
          <p:cNvSpPr/>
          <p:nvPr/>
        </p:nvSpPr>
        <p:spPr>
          <a:xfrm>
            <a:off x="3273725" y="2275175"/>
            <a:ext cx="2737050" cy="2052775"/>
          </a:xfrm>
          <a:prstGeom prst="rect">
            <a:avLst/>
          </a:prstGeom>
          <a:blipFill>
            <a:blip r:embed="rId5">
              <a:alphaModFix/>
            </a:blip>
            <a:stretch>
              <a:fillRect/>
            </a:stretch>
          </a:blipFill>
          <a:ln>
            <a:noFill/>
          </a:ln>
        </p:spPr>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173" name="Shape 173"/>
        <p:cNvGrpSpPr/>
        <p:nvPr/>
      </p:nvGrpSpPr>
      <p:grpSpPr>
        <a:xfrm>
          <a:off x="0" y="0"/>
          <a:ext cx="0" cy="0"/>
          <a:chOff x="0" y="0"/>
          <a:chExt cx="0" cy="0"/>
        </a:xfrm>
      </p:grpSpPr>
      <p:sp>
        <p:nvSpPr>
          <p:cNvPr id="174" name="Shape 174"/>
          <p:cNvSpPr txBox="1"/>
          <p:nvPr>
            <p:ph type="title"/>
          </p:nvPr>
        </p:nvSpPr>
        <p:spPr>
          <a:xfrm>
            <a:off x="3323125" y="2023025"/>
            <a:ext cx="2627400" cy="572700"/>
          </a:xfrm>
          <a:prstGeom prst="rect">
            <a:avLst/>
          </a:prstGeom>
          <a:noFill/>
          <a:ln>
            <a:noFill/>
          </a:ln>
        </p:spPr>
        <p:txBody>
          <a:bodyPr anchorCtr="0" anchor="t" bIns="91425" lIns="91425" rIns="91425" wrap="square" tIns="91425">
            <a:noAutofit/>
          </a:bodyPr>
          <a:lstStyle/>
          <a:p>
            <a:pPr indent="0" lvl="0" marL="0" marR="0" rtl="0" algn="ctr">
              <a:lnSpc>
                <a:spcPct val="100000"/>
              </a:lnSpc>
              <a:spcBef>
                <a:spcPts val="0"/>
              </a:spcBef>
              <a:spcAft>
                <a:spcPts val="0"/>
              </a:spcAft>
              <a:buClr>
                <a:schemeClr val="dk1"/>
              </a:buClr>
              <a:buFont typeface="Arial"/>
              <a:buNone/>
            </a:pPr>
            <a:r>
              <a:rPr lang="en" sz="3600">
                <a:latin typeface="Russo One"/>
                <a:ea typeface="Russo One"/>
                <a:cs typeface="Russo One"/>
                <a:sym typeface="Russo One"/>
              </a:rPr>
              <a:t>Thank you</a:t>
            </a:r>
            <a:r>
              <a:rPr lang="en" sz="3600">
                <a:latin typeface="Russo One"/>
                <a:ea typeface="Russo One"/>
                <a:cs typeface="Russo One"/>
                <a:sym typeface="Russo One"/>
              </a:rPr>
              <a:t>.</a:t>
            </a:r>
          </a:p>
        </p:txBody>
      </p:sp>
      <p:pic>
        <p:nvPicPr>
          <p:cNvPr descr="cwccc" id="175" name="Shape 175"/>
          <p:cNvPicPr preferRelativeResize="0"/>
          <p:nvPr/>
        </p:nvPicPr>
        <p:blipFill rotWithShape="1">
          <a:blip r:embed="rId3">
            <a:alphaModFix/>
          </a:blip>
          <a:srcRect b="0" l="0" r="0" t="0"/>
          <a:stretch/>
        </p:blipFill>
        <p:spPr>
          <a:xfrm>
            <a:off x="3451161" y="4568875"/>
            <a:ext cx="2241600" cy="495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72" name="Shape 72"/>
        <p:cNvGrpSpPr/>
        <p:nvPr/>
      </p:nvGrpSpPr>
      <p:grpSpPr>
        <a:xfrm>
          <a:off x="0" y="0"/>
          <a:ext cx="0" cy="0"/>
          <a:chOff x="0" y="0"/>
          <a:chExt cx="0" cy="0"/>
        </a:xfrm>
      </p:grpSpPr>
      <p:sp>
        <p:nvSpPr>
          <p:cNvPr id="73" name="Shape 73"/>
          <p:cNvSpPr txBox="1"/>
          <p:nvPr>
            <p:ph type="title"/>
          </p:nvPr>
        </p:nvSpPr>
        <p:spPr>
          <a:xfrm>
            <a:off x="6039591" y="2963900"/>
            <a:ext cx="2724600" cy="572700"/>
          </a:xfrm>
          <a:prstGeom prst="rect">
            <a:avLst/>
          </a:prstGeom>
          <a:noFill/>
          <a:ln>
            <a:noFill/>
          </a:ln>
        </p:spPr>
        <p:txBody>
          <a:bodyPr anchorCtr="0" anchor="t" bIns="91425" lIns="91425" rIns="91425" wrap="square" tIns="91425">
            <a:noAutofit/>
          </a:bodyPr>
          <a:lstStyle/>
          <a:p>
            <a:pPr indent="0" lvl="0" marL="0" marR="0" rtl="0" algn="ctr">
              <a:lnSpc>
                <a:spcPct val="100000"/>
              </a:lnSpc>
              <a:spcBef>
                <a:spcPts val="0"/>
              </a:spcBef>
              <a:spcAft>
                <a:spcPts val="0"/>
              </a:spcAft>
              <a:buClr>
                <a:schemeClr val="dk1"/>
              </a:buClr>
              <a:buFont typeface="Arial"/>
              <a:buNone/>
            </a:pPr>
            <a:r>
              <a:rPr lang="en">
                <a:latin typeface="Russo One"/>
                <a:ea typeface="Russo One"/>
                <a:cs typeface="Russo One"/>
                <a:sym typeface="Russo One"/>
              </a:rPr>
              <a:t>Sofie Kondro</a:t>
            </a:r>
          </a:p>
        </p:txBody>
      </p:sp>
      <p:pic>
        <p:nvPicPr>
          <p:cNvPr descr="cwccc" id="74" name="Shape 74"/>
          <p:cNvPicPr preferRelativeResize="0"/>
          <p:nvPr/>
        </p:nvPicPr>
        <p:blipFill rotWithShape="1">
          <a:blip r:embed="rId3">
            <a:alphaModFix/>
          </a:blip>
          <a:srcRect b="0" l="0" r="0" t="0"/>
          <a:stretch/>
        </p:blipFill>
        <p:spPr>
          <a:xfrm>
            <a:off x="3451161" y="4568875"/>
            <a:ext cx="2241670" cy="495725"/>
          </a:xfrm>
          <a:prstGeom prst="rect">
            <a:avLst/>
          </a:prstGeom>
          <a:noFill/>
          <a:ln>
            <a:noFill/>
          </a:ln>
        </p:spPr>
      </p:pic>
      <p:sp>
        <p:nvSpPr>
          <p:cNvPr id="75" name="Shape 75"/>
          <p:cNvSpPr txBox="1"/>
          <p:nvPr/>
        </p:nvSpPr>
        <p:spPr>
          <a:xfrm>
            <a:off x="422500" y="544825"/>
            <a:ext cx="2430000" cy="646800"/>
          </a:xfrm>
          <a:prstGeom prst="rect">
            <a:avLst/>
          </a:prstGeom>
          <a:noFill/>
          <a:ln>
            <a:noFill/>
          </a:ln>
        </p:spPr>
        <p:txBody>
          <a:bodyPr anchorCtr="0" anchor="t" bIns="91425" lIns="91425" rIns="91425" wrap="square" tIns="91425">
            <a:noAutofit/>
          </a:bodyPr>
          <a:lstStyle/>
          <a:p>
            <a:pPr indent="0" lvl="0" marL="0">
              <a:spcBef>
                <a:spcPts val="0"/>
              </a:spcBef>
              <a:buNone/>
            </a:pPr>
            <a:r>
              <a:rPr lang="en">
                <a:latin typeface="Russo One"/>
                <a:ea typeface="Russo One"/>
                <a:cs typeface="Russo One"/>
                <a:sym typeface="Russo One"/>
              </a:rPr>
              <a:t>What my student’s think I write...</a:t>
            </a:r>
          </a:p>
        </p:txBody>
      </p:sp>
      <p:sp>
        <p:nvSpPr>
          <p:cNvPr id="76" name="Shape 76"/>
          <p:cNvSpPr txBox="1"/>
          <p:nvPr/>
        </p:nvSpPr>
        <p:spPr>
          <a:xfrm>
            <a:off x="3404175" y="544825"/>
            <a:ext cx="2430000" cy="646800"/>
          </a:xfrm>
          <a:prstGeom prst="rect">
            <a:avLst/>
          </a:prstGeom>
          <a:noFill/>
          <a:ln>
            <a:noFill/>
          </a:ln>
        </p:spPr>
        <p:txBody>
          <a:bodyPr anchorCtr="0" anchor="t" bIns="91425" lIns="91425" rIns="91425" wrap="square" tIns="91425">
            <a:noAutofit/>
          </a:bodyPr>
          <a:lstStyle/>
          <a:p>
            <a:pPr indent="0" lvl="0" marL="0" rtl="0">
              <a:spcBef>
                <a:spcPts val="0"/>
              </a:spcBef>
              <a:buNone/>
            </a:pPr>
            <a:r>
              <a:rPr lang="en">
                <a:latin typeface="Russo One"/>
                <a:ea typeface="Russo One"/>
                <a:cs typeface="Russo One"/>
                <a:sym typeface="Russo One"/>
              </a:rPr>
              <a:t>What my mom thinks I write...</a:t>
            </a:r>
          </a:p>
        </p:txBody>
      </p:sp>
      <p:sp>
        <p:nvSpPr>
          <p:cNvPr id="77" name="Shape 77"/>
          <p:cNvSpPr txBox="1"/>
          <p:nvPr/>
        </p:nvSpPr>
        <p:spPr>
          <a:xfrm>
            <a:off x="6015925" y="544825"/>
            <a:ext cx="2724600" cy="646800"/>
          </a:xfrm>
          <a:prstGeom prst="rect">
            <a:avLst/>
          </a:prstGeom>
          <a:noFill/>
          <a:ln>
            <a:noFill/>
          </a:ln>
        </p:spPr>
        <p:txBody>
          <a:bodyPr anchorCtr="0" anchor="t" bIns="91425" lIns="91425" rIns="91425" wrap="square" tIns="91425">
            <a:noAutofit/>
          </a:bodyPr>
          <a:lstStyle/>
          <a:p>
            <a:pPr indent="0" lvl="0" marL="0" rtl="0">
              <a:spcBef>
                <a:spcPts val="0"/>
              </a:spcBef>
              <a:buNone/>
            </a:pPr>
            <a:r>
              <a:rPr lang="en">
                <a:latin typeface="Russo One"/>
                <a:ea typeface="Russo One"/>
                <a:cs typeface="Russo One"/>
                <a:sym typeface="Russo One"/>
              </a:rPr>
              <a:t>What my husband knows I write...</a:t>
            </a:r>
          </a:p>
        </p:txBody>
      </p:sp>
      <p:sp>
        <p:nvSpPr>
          <p:cNvPr id="78" name="Shape 78"/>
          <p:cNvSpPr txBox="1"/>
          <p:nvPr/>
        </p:nvSpPr>
        <p:spPr>
          <a:xfrm>
            <a:off x="515375" y="2827900"/>
            <a:ext cx="3184500" cy="495600"/>
          </a:xfrm>
          <a:prstGeom prst="rect">
            <a:avLst/>
          </a:prstGeom>
          <a:noFill/>
          <a:ln>
            <a:noFill/>
          </a:ln>
        </p:spPr>
        <p:txBody>
          <a:bodyPr anchorCtr="0" anchor="t" bIns="91425" lIns="91425" rIns="91425" wrap="square" tIns="91425">
            <a:noAutofit/>
          </a:bodyPr>
          <a:lstStyle/>
          <a:p>
            <a:pPr indent="0" lvl="0" marL="0" rtl="0">
              <a:spcBef>
                <a:spcPts val="0"/>
              </a:spcBef>
              <a:buNone/>
            </a:pPr>
            <a:r>
              <a:rPr lang="en">
                <a:latin typeface="Russo One"/>
                <a:ea typeface="Russo One"/>
                <a:cs typeface="Russo One"/>
                <a:sym typeface="Russo One"/>
              </a:rPr>
              <a:t>What I think I write...</a:t>
            </a:r>
          </a:p>
        </p:txBody>
      </p:sp>
      <p:sp>
        <p:nvSpPr>
          <p:cNvPr id="79" name="Shape 79"/>
          <p:cNvSpPr txBox="1"/>
          <p:nvPr/>
        </p:nvSpPr>
        <p:spPr>
          <a:xfrm>
            <a:off x="3404175" y="2827900"/>
            <a:ext cx="2656200" cy="400200"/>
          </a:xfrm>
          <a:prstGeom prst="rect">
            <a:avLst/>
          </a:prstGeom>
          <a:noFill/>
          <a:ln>
            <a:noFill/>
          </a:ln>
        </p:spPr>
        <p:txBody>
          <a:bodyPr anchorCtr="0" anchor="t" bIns="91425" lIns="91425" rIns="91425" wrap="square" tIns="91425">
            <a:noAutofit/>
          </a:bodyPr>
          <a:lstStyle/>
          <a:p>
            <a:pPr indent="0" lvl="0" marL="0" rtl="0">
              <a:spcBef>
                <a:spcPts val="0"/>
              </a:spcBef>
              <a:buNone/>
            </a:pPr>
            <a:r>
              <a:rPr lang="en">
                <a:latin typeface="Russo One"/>
                <a:ea typeface="Russo One"/>
                <a:cs typeface="Russo One"/>
                <a:sym typeface="Russo One"/>
              </a:rPr>
              <a:t>What I really write...</a:t>
            </a:r>
          </a:p>
        </p:txBody>
      </p:sp>
      <p:pic>
        <p:nvPicPr>
          <p:cNvPr id="80" name="Shape 80"/>
          <p:cNvPicPr preferRelativeResize="0"/>
          <p:nvPr/>
        </p:nvPicPr>
        <p:blipFill>
          <a:blip r:embed="rId4">
            <a:alphaModFix/>
          </a:blip>
          <a:stretch>
            <a:fillRect/>
          </a:stretch>
        </p:blipFill>
        <p:spPr>
          <a:xfrm>
            <a:off x="592425" y="1090025"/>
            <a:ext cx="1898575" cy="1586850"/>
          </a:xfrm>
          <a:prstGeom prst="rect">
            <a:avLst/>
          </a:prstGeom>
          <a:noFill/>
          <a:ln>
            <a:noFill/>
          </a:ln>
        </p:spPr>
      </p:pic>
      <p:pic>
        <p:nvPicPr>
          <p:cNvPr id="81" name="Shape 81"/>
          <p:cNvPicPr preferRelativeResize="0"/>
          <p:nvPr/>
        </p:nvPicPr>
        <p:blipFill>
          <a:blip r:embed="rId5">
            <a:alphaModFix/>
          </a:blip>
          <a:stretch>
            <a:fillRect/>
          </a:stretch>
        </p:blipFill>
        <p:spPr>
          <a:xfrm>
            <a:off x="3543200" y="1183400"/>
            <a:ext cx="1898575" cy="1400124"/>
          </a:xfrm>
          <a:prstGeom prst="rect">
            <a:avLst/>
          </a:prstGeom>
          <a:noFill/>
          <a:ln>
            <a:noFill/>
          </a:ln>
        </p:spPr>
      </p:pic>
      <p:pic>
        <p:nvPicPr>
          <p:cNvPr id="82" name="Shape 82"/>
          <p:cNvPicPr preferRelativeResize="0"/>
          <p:nvPr/>
        </p:nvPicPr>
        <p:blipFill>
          <a:blip r:embed="rId6">
            <a:alphaModFix/>
          </a:blip>
          <a:stretch>
            <a:fillRect/>
          </a:stretch>
        </p:blipFill>
        <p:spPr>
          <a:xfrm>
            <a:off x="6132475" y="1116275"/>
            <a:ext cx="2430000" cy="1534372"/>
          </a:xfrm>
          <a:prstGeom prst="rect">
            <a:avLst/>
          </a:prstGeom>
          <a:noFill/>
          <a:ln>
            <a:noFill/>
          </a:ln>
        </p:spPr>
      </p:pic>
      <p:pic>
        <p:nvPicPr>
          <p:cNvPr id="83" name="Shape 83"/>
          <p:cNvPicPr preferRelativeResize="0"/>
          <p:nvPr/>
        </p:nvPicPr>
        <p:blipFill>
          <a:blip r:embed="rId7">
            <a:alphaModFix/>
          </a:blip>
          <a:stretch>
            <a:fillRect/>
          </a:stretch>
        </p:blipFill>
        <p:spPr>
          <a:xfrm>
            <a:off x="515375" y="3323500"/>
            <a:ext cx="2430001" cy="1400125"/>
          </a:xfrm>
          <a:prstGeom prst="rect">
            <a:avLst/>
          </a:prstGeom>
          <a:noFill/>
          <a:ln>
            <a:noFill/>
          </a:ln>
        </p:spPr>
      </p:pic>
      <p:pic>
        <p:nvPicPr>
          <p:cNvPr id="84" name="Shape 84"/>
          <p:cNvPicPr preferRelativeResize="0"/>
          <p:nvPr/>
        </p:nvPicPr>
        <p:blipFill>
          <a:blip r:embed="rId8">
            <a:alphaModFix/>
          </a:blip>
          <a:stretch>
            <a:fillRect/>
          </a:stretch>
        </p:blipFill>
        <p:spPr>
          <a:xfrm>
            <a:off x="3437250" y="3228100"/>
            <a:ext cx="2110476" cy="1263800"/>
          </a:xfrm>
          <a:prstGeom prst="rect">
            <a:avLst/>
          </a:prstGeom>
          <a:noFill/>
          <a:ln>
            <a:noFill/>
          </a:ln>
        </p:spPr>
      </p:pic>
      <p:sp>
        <p:nvSpPr>
          <p:cNvPr id="85" name="Shape 85"/>
          <p:cNvSpPr txBox="1"/>
          <p:nvPr/>
        </p:nvSpPr>
        <p:spPr>
          <a:xfrm>
            <a:off x="6301875" y="3536600"/>
            <a:ext cx="2241600" cy="646800"/>
          </a:xfrm>
          <a:prstGeom prst="rect">
            <a:avLst/>
          </a:prstGeom>
          <a:noFill/>
          <a:ln>
            <a:noFill/>
          </a:ln>
        </p:spPr>
        <p:txBody>
          <a:bodyPr anchorCtr="0" anchor="t" bIns="91425" lIns="91425" rIns="91425" wrap="square" tIns="91425">
            <a:noAutofit/>
          </a:bodyPr>
          <a:lstStyle/>
          <a:p>
            <a:pPr indent="0" lvl="0" marL="0" algn="ctr">
              <a:spcBef>
                <a:spcPts val="0"/>
              </a:spcBef>
              <a:buNone/>
            </a:pPr>
            <a:r>
              <a:rPr lang="en">
                <a:latin typeface="Russo One"/>
                <a:ea typeface="Russo One"/>
                <a:cs typeface="Russo One"/>
                <a:sym typeface="Russo One"/>
              </a:rPr>
              <a:t>Writer. </a:t>
            </a:r>
          </a:p>
          <a:p>
            <a:pPr indent="0" lvl="0" marL="0" algn="ctr">
              <a:spcBef>
                <a:spcPts val="0"/>
              </a:spcBef>
              <a:buNone/>
            </a:pPr>
            <a:r>
              <a:rPr lang="en">
                <a:latin typeface="Russo One"/>
                <a:ea typeface="Russo One"/>
                <a:cs typeface="Russo One"/>
                <a:sym typeface="Russo One"/>
              </a:rPr>
              <a:t>Teacher. </a:t>
            </a:r>
          </a:p>
          <a:p>
            <a:pPr indent="0" lvl="0" marL="0" algn="ctr">
              <a:spcBef>
                <a:spcPts val="0"/>
              </a:spcBef>
              <a:buNone/>
            </a:pPr>
            <a:r>
              <a:rPr lang="en">
                <a:latin typeface="Russo One"/>
                <a:ea typeface="Russo One"/>
                <a:cs typeface="Russo One"/>
                <a:sym typeface="Russo One"/>
              </a:rPr>
              <a:t>Coach. </a:t>
            </a:r>
          </a:p>
          <a:p>
            <a:pPr indent="0" lvl="0" marL="0" rtl="0" algn="ctr">
              <a:spcBef>
                <a:spcPts val="0"/>
              </a:spcBef>
              <a:buNone/>
            </a:pPr>
            <a:r>
              <a:rPr lang="en">
                <a:latin typeface="Russo One"/>
                <a:ea typeface="Russo One"/>
                <a:cs typeface="Russo One"/>
                <a:sym typeface="Russo One"/>
              </a:rPr>
              <a:t>Geek.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89" name="Shape 89"/>
        <p:cNvGrpSpPr/>
        <p:nvPr/>
      </p:nvGrpSpPr>
      <p:grpSpPr>
        <a:xfrm>
          <a:off x="0" y="0"/>
          <a:ext cx="0" cy="0"/>
          <a:chOff x="0" y="0"/>
          <a:chExt cx="0" cy="0"/>
        </a:xfrm>
      </p:grpSpPr>
      <p:sp>
        <p:nvSpPr>
          <p:cNvPr id="90" name="Shape 90"/>
          <p:cNvSpPr txBox="1"/>
          <p:nvPr>
            <p:ph type="title"/>
          </p:nvPr>
        </p:nvSpPr>
        <p:spPr>
          <a:xfrm>
            <a:off x="311700" y="435850"/>
            <a:ext cx="8520600" cy="5727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1"/>
              </a:buClr>
              <a:buFont typeface="Arial"/>
              <a:buNone/>
            </a:pPr>
            <a:r>
              <a:rPr b="1" i="0" lang="en" sz="3600" u="none" cap="none" strike="noStrike">
                <a:solidFill>
                  <a:srgbClr val="000000"/>
                </a:solidFill>
                <a:latin typeface="Russo One"/>
                <a:ea typeface="Russo One"/>
                <a:cs typeface="Russo One"/>
                <a:sym typeface="Russo One"/>
              </a:rPr>
              <a:t>Goals/Objectives/Outcomes</a:t>
            </a:r>
          </a:p>
        </p:txBody>
      </p:sp>
      <p:sp>
        <p:nvSpPr>
          <p:cNvPr id="91" name="Shape 91"/>
          <p:cNvSpPr txBox="1"/>
          <p:nvPr>
            <p:ph idx="1" type="body"/>
          </p:nvPr>
        </p:nvSpPr>
        <p:spPr>
          <a:xfrm>
            <a:off x="173700" y="1152475"/>
            <a:ext cx="8520600" cy="3416400"/>
          </a:xfrm>
          <a:prstGeom prst="rect">
            <a:avLst/>
          </a:prstGeom>
          <a:noFill/>
          <a:ln>
            <a:noFill/>
          </a:ln>
        </p:spPr>
        <p:txBody>
          <a:bodyPr anchorCtr="0" anchor="t" bIns="91425" lIns="91425" rIns="91425" wrap="square" tIns="91425">
            <a:noAutofit/>
          </a:bodyPr>
          <a:lstStyle/>
          <a:p>
            <a:pPr indent="0" lvl="0" marL="0" marR="0" rtl="0" algn="l">
              <a:lnSpc>
                <a:spcPct val="115000"/>
              </a:lnSpc>
              <a:spcBef>
                <a:spcPts val="0"/>
              </a:spcBef>
              <a:spcAft>
                <a:spcPts val="0"/>
              </a:spcAft>
              <a:buClr>
                <a:schemeClr val="dk1"/>
              </a:buClr>
              <a:buFont typeface="Arial"/>
              <a:buNone/>
            </a:pPr>
            <a:r>
              <a:rPr lang="en" sz="3000">
                <a:solidFill>
                  <a:schemeClr val="dk1"/>
                </a:solidFill>
                <a:latin typeface="Oswald"/>
                <a:ea typeface="Oswald"/>
                <a:cs typeface="Oswald"/>
                <a:sym typeface="Oswald"/>
              </a:rPr>
              <a:t>Discover why people read and write fanfiction. </a:t>
            </a:r>
          </a:p>
          <a:p>
            <a:pPr indent="0" lvl="0" marL="0" marR="0" rtl="0" algn="l">
              <a:lnSpc>
                <a:spcPct val="115000"/>
              </a:lnSpc>
              <a:spcBef>
                <a:spcPts val="0"/>
              </a:spcBef>
              <a:spcAft>
                <a:spcPts val="0"/>
              </a:spcAft>
              <a:buClr>
                <a:schemeClr val="dk1"/>
              </a:buClr>
              <a:buFont typeface="Arial"/>
              <a:buNone/>
            </a:pPr>
            <a:r>
              <a:rPr lang="en" sz="3000">
                <a:solidFill>
                  <a:schemeClr val="dk1"/>
                </a:solidFill>
                <a:latin typeface="Oswald"/>
                <a:ea typeface="Oswald"/>
                <a:cs typeface="Oswald"/>
                <a:sym typeface="Oswald"/>
              </a:rPr>
              <a:t>Create fanfiction from prompts.</a:t>
            </a:r>
          </a:p>
          <a:p>
            <a:pPr indent="0" lvl="0" marL="0" marR="0" rtl="0" algn="l">
              <a:lnSpc>
                <a:spcPct val="115000"/>
              </a:lnSpc>
              <a:spcBef>
                <a:spcPts val="0"/>
              </a:spcBef>
              <a:spcAft>
                <a:spcPts val="0"/>
              </a:spcAft>
              <a:buClr>
                <a:schemeClr val="dk1"/>
              </a:buClr>
              <a:buFont typeface="Arial"/>
              <a:buNone/>
            </a:pPr>
            <a:r>
              <a:rPr lang="en" sz="3000">
                <a:solidFill>
                  <a:schemeClr val="dk1"/>
                </a:solidFill>
                <a:latin typeface="Oswald"/>
                <a:ea typeface="Oswald"/>
                <a:cs typeface="Oswald"/>
                <a:sym typeface="Oswald"/>
              </a:rPr>
              <a:t>Connect fanfiction to our lives.</a:t>
            </a:r>
          </a:p>
          <a:p>
            <a:pPr indent="0" lvl="0" marL="0" marR="0" rtl="0" algn="l">
              <a:lnSpc>
                <a:spcPct val="115000"/>
              </a:lnSpc>
              <a:spcBef>
                <a:spcPts val="0"/>
              </a:spcBef>
              <a:spcAft>
                <a:spcPts val="0"/>
              </a:spcAft>
              <a:buClr>
                <a:schemeClr val="dk1"/>
              </a:buClr>
              <a:buFont typeface="Arial"/>
              <a:buNone/>
            </a:pPr>
            <a:r>
              <a:t/>
            </a:r>
            <a:endParaRPr/>
          </a:p>
        </p:txBody>
      </p:sp>
      <p:pic>
        <p:nvPicPr>
          <p:cNvPr descr="cwccc" id="92" name="Shape 92"/>
          <p:cNvPicPr preferRelativeResize="0"/>
          <p:nvPr/>
        </p:nvPicPr>
        <p:blipFill rotWithShape="1">
          <a:blip r:embed="rId3">
            <a:alphaModFix/>
          </a:blip>
          <a:srcRect b="0" l="0" r="0" t="0"/>
          <a:stretch/>
        </p:blipFill>
        <p:spPr>
          <a:xfrm>
            <a:off x="3451161" y="4568875"/>
            <a:ext cx="2241670" cy="4957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1"/>
              </a:buClr>
              <a:buFont typeface="Arial"/>
              <a:buNone/>
            </a:pPr>
            <a:r>
              <a:rPr i="0" lang="en" sz="3600" u="none" cap="none" strike="noStrike">
                <a:solidFill>
                  <a:srgbClr val="000000"/>
                </a:solidFill>
                <a:latin typeface="Russo One"/>
                <a:ea typeface="Russo One"/>
                <a:cs typeface="Russo One"/>
                <a:sym typeface="Russo One"/>
              </a:rPr>
              <a:t>Agenda</a:t>
            </a:r>
          </a:p>
        </p:txBody>
      </p:sp>
      <p:sp>
        <p:nvSpPr>
          <p:cNvPr id="98" name="Shape 98"/>
          <p:cNvSpPr txBox="1"/>
          <p:nvPr>
            <p:ph idx="1" type="body"/>
          </p:nvPr>
        </p:nvSpPr>
        <p:spPr>
          <a:xfrm>
            <a:off x="311687" y="1152475"/>
            <a:ext cx="8520600" cy="3416400"/>
          </a:xfrm>
          <a:prstGeom prst="rect">
            <a:avLst/>
          </a:prstGeom>
          <a:noFill/>
          <a:ln>
            <a:noFill/>
          </a:ln>
        </p:spPr>
        <p:txBody>
          <a:bodyPr anchorCtr="0" anchor="t" bIns="91425" lIns="91425" rIns="91425" wrap="square" tIns="91425">
            <a:noAutofit/>
          </a:bodyPr>
          <a:lstStyle/>
          <a:p>
            <a:pPr indent="0" lvl="0" marL="0" rtl="0">
              <a:spcBef>
                <a:spcPts val="0"/>
              </a:spcBef>
              <a:spcAft>
                <a:spcPts val="0"/>
              </a:spcAft>
              <a:buClr>
                <a:schemeClr val="dk1"/>
              </a:buClr>
              <a:buFont typeface="Arial"/>
              <a:buNone/>
            </a:pPr>
            <a:r>
              <a:rPr lang="en" sz="3000">
                <a:solidFill>
                  <a:schemeClr val="dk1"/>
                </a:solidFill>
                <a:latin typeface="Oswald"/>
                <a:ea typeface="Oswald"/>
                <a:cs typeface="Oswald"/>
                <a:sym typeface="Oswald"/>
              </a:rPr>
              <a:t>Why do we read/write it?</a:t>
            </a:r>
          </a:p>
          <a:p>
            <a:pPr indent="0" lvl="0" marL="0" marR="0" rtl="0" algn="l">
              <a:lnSpc>
                <a:spcPct val="115000"/>
              </a:lnSpc>
              <a:spcBef>
                <a:spcPts val="0"/>
              </a:spcBef>
              <a:spcAft>
                <a:spcPts val="0"/>
              </a:spcAft>
              <a:buClr>
                <a:schemeClr val="dk1"/>
              </a:buClr>
              <a:buFont typeface="Arial"/>
              <a:buNone/>
            </a:pPr>
            <a:r>
              <a:rPr lang="en" sz="3000">
                <a:solidFill>
                  <a:schemeClr val="dk1"/>
                </a:solidFill>
                <a:latin typeface="Oswald"/>
                <a:ea typeface="Oswald"/>
                <a:cs typeface="Oswald"/>
                <a:sym typeface="Oswald"/>
              </a:rPr>
              <a:t>What is fanfiction? How popular is it?</a:t>
            </a:r>
          </a:p>
          <a:p>
            <a:pPr indent="0" lvl="0" marL="0" marR="0" rtl="0" algn="l">
              <a:lnSpc>
                <a:spcPct val="115000"/>
              </a:lnSpc>
              <a:spcBef>
                <a:spcPts val="0"/>
              </a:spcBef>
              <a:spcAft>
                <a:spcPts val="0"/>
              </a:spcAft>
              <a:buClr>
                <a:schemeClr val="dk1"/>
              </a:buClr>
              <a:buFont typeface="Arial"/>
              <a:buNone/>
            </a:pPr>
            <a:r>
              <a:rPr lang="en" sz="3000">
                <a:solidFill>
                  <a:schemeClr val="dk1"/>
                </a:solidFill>
                <a:latin typeface="Oswald"/>
                <a:ea typeface="Oswald"/>
                <a:cs typeface="Oswald"/>
                <a:sym typeface="Oswald"/>
              </a:rPr>
              <a:t>What can fanfiction do to help us be better writers? (3 specific things)</a:t>
            </a:r>
          </a:p>
        </p:txBody>
      </p:sp>
      <p:pic>
        <p:nvPicPr>
          <p:cNvPr descr="cwccc" id="99" name="Shape 99"/>
          <p:cNvPicPr preferRelativeResize="0"/>
          <p:nvPr/>
        </p:nvPicPr>
        <p:blipFill rotWithShape="1">
          <a:blip r:embed="rId3">
            <a:alphaModFix/>
          </a:blip>
          <a:srcRect b="0" l="0" r="0" t="0"/>
          <a:stretch/>
        </p:blipFill>
        <p:spPr>
          <a:xfrm>
            <a:off x="3451161" y="4568875"/>
            <a:ext cx="2241670" cy="4957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103" name="Shape 103"/>
        <p:cNvGrpSpPr/>
        <p:nvPr/>
      </p:nvGrpSpPr>
      <p:grpSpPr>
        <a:xfrm>
          <a:off x="0" y="0"/>
          <a:ext cx="0" cy="0"/>
          <a:chOff x="0" y="0"/>
          <a:chExt cx="0" cy="0"/>
        </a:xfrm>
      </p:grpSpPr>
      <p:sp>
        <p:nvSpPr>
          <p:cNvPr id="104" name="Shape 104"/>
          <p:cNvSpPr txBox="1"/>
          <p:nvPr>
            <p:ph type="title"/>
          </p:nvPr>
        </p:nvSpPr>
        <p:spPr>
          <a:xfrm>
            <a:off x="311700" y="445025"/>
            <a:ext cx="8520600" cy="5727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1"/>
              </a:buClr>
              <a:buFont typeface="Arial"/>
              <a:buNone/>
            </a:pPr>
            <a:r>
              <a:rPr b="1" lang="en" sz="3000">
                <a:latin typeface="Russo One"/>
                <a:ea typeface="Russo One"/>
                <a:cs typeface="Russo One"/>
                <a:sym typeface="Russo One"/>
              </a:rPr>
              <a:t>Paper Airplane Game</a:t>
            </a:r>
          </a:p>
        </p:txBody>
      </p:sp>
      <p:sp>
        <p:nvSpPr>
          <p:cNvPr id="105" name="Shape 105"/>
          <p:cNvSpPr txBox="1"/>
          <p:nvPr>
            <p:ph idx="1" type="body"/>
          </p:nvPr>
        </p:nvSpPr>
        <p:spPr>
          <a:xfrm>
            <a:off x="311700" y="1152475"/>
            <a:ext cx="8520600" cy="3416400"/>
          </a:xfrm>
          <a:prstGeom prst="rect">
            <a:avLst/>
          </a:prstGeom>
          <a:noFill/>
          <a:ln>
            <a:noFill/>
          </a:ln>
        </p:spPr>
        <p:txBody>
          <a:bodyPr anchorCtr="0" anchor="t" bIns="91425" lIns="91425" rIns="91425" wrap="square" tIns="91425">
            <a:noAutofit/>
          </a:bodyPr>
          <a:lstStyle/>
          <a:p>
            <a:pPr indent="0" lvl="0" marL="0" marR="0" rtl="0" algn="l">
              <a:lnSpc>
                <a:spcPct val="115000"/>
              </a:lnSpc>
              <a:spcBef>
                <a:spcPts val="0"/>
              </a:spcBef>
              <a:spcAft>
                <a:spcPts val="0"/>
              </a:spcAft>
              <a:buClr>
                <a:schemeClr val="dk1"/>
              </a:buClr>
              <a:buFont typeface="Arial"/>
              <a:buNone/>
            </a:pPr>
            <a:r>
              <a:t/>
            </a:r>
            <a:endParaRPr/>
          </a:p>
          <a:p>
            <a:pPr indent="0" lvl="0" marL="0" marR="0" rtl="0" algn="l">
              <a:lnSpc>
                <a:spcPct val="115000"/>
              </a:lnSpc>
              <a:spcBef>
                <a:spcPts val="0"/>
              </a:spcBef>
              <a:spcAft>
                <a:spcPts val="0"/>
              </a:spcAft>
              <a:buClr>
                <a:schemeClr val="dk2"/>
              </a:buClr>
              <a:buFont typeface="Arial"/>
              <a:buNone/>
            </a:pPr>
            <a:r>
              <a:t/>
            </a:r>
            <a:endParaRPr b="0" i="0" sz="1800" u="none" cap="none" strike="noStrike">
              <a:solidFill>
                <a:schemeClr val="dk2"/>
              </a:solidFill>
              <a:latin typeface="Arial"/>
              <a:ea typeface="Arial"/>
              <a:cs typeface="Arial"/>
              <a:sym typeface="Arial"/>
            </a:endParaRPr>
          </a:p>
        </p:txBody>
      </p:sp>
      <p:pic>
        <p:nvPicPr>
          <p:cNvPr descr="cwccc" id="106" name="Shape 106"/>
          <p:cNvPicPr preferRelativeResize="0"/>
          <p:nvPr/>
        </p:nvPicPr>
        <p:blipFill rotWithShape="1">
          <a:blip r:embed="rId3">
            <a:alphaModFix/>
          </a:blip>
          <a:srcRect b="0" l="0" r="0" t="0"/>
          <a:stretch/>
        </p:blipFill>
        <p:spPr>
          <a:xfrm>
            <a:off x="3451161" y="4568875"/>
            <a:ext cx="2241670" cy="495725"/>
          </a:xfrm>
          <a:prstGeom prst="rect">
            <a:avLst/>
          </a:prstGeom>
          <a:noFill/>
          <a:ln>
            <a:noFill/>
          </a:ln>
        </p:spPr>
      </p:pic>
      <p:pic>
        <p:nvPicPr>
          <p:cNvPr id="107" name="Shape 107"/>
          <p:cNvPicPr preferRelativeResize="0"/>
          <p:nvPr/>
        </p:nvPicPr>
        <p:blipFill>
          <a:blip r:embed="rId4">
            <a:alphaModFix/>
          </a:blip>
          <a:stretch>
            <a:fillRect/>
          </a:stretch>
        </p:blipFill>
        <p:spPr>
          <a:xfrm>
            <a:off x="2996775" y="1357300"/>
            <a:ext cx="3352800" cy="24288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111" name="Shape 111"/>
        <p:cNvGrpSpPr/>
        <p:nvPr/>
      </p:nvGrpSpPr>
      <p:grpSpPr>
        <a:xfrm>
          <a:off x="0" y="0"/>
          <a:ext cx="0" cy="0"/>
          <a:chOff x="0" y="0"/>
          <a:chExt cx="0" cy="0"/>
        </a:xfrm>
      </p:grpSpPr>
      <p:sp>
        <p:nvSpPr>
          <p:cNvPr id="112" name="Shape 112"/>
          <p:cNvSpPr txBox="1"/>
          <p:nvPr>
            <p:ph type="title"/>
          </p:nvPr>
        </p:nvSpPr>
        <p:spPr>
          <a:xfrm>
            <a:off x="130475" y="445025"/>
            <a:ext cx="8520600" cy="5727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1"/>
              </a:buClr>
              <a:buFont typeface="Arial"/>
              <a:buNone/>
            </a:pPr>
            <a:r>
              <a:rPr lang="en" sz="3000">
                <a:latin typeface="Russo One"/>
                <a:ea typeface="Russo One"/>
                <a:cs typeface="Russo One"/>
                <a:sym typeface="Russo One"/>
              </a:rPr>
              <a:t>Why Do We Write? </a:t>
            </a:r>
          </a:p>
        </p:txBody>
      </p:sp>
      <p:pic>
        <p:nvPicPr>
          <p:cNvPr descr="cwccc" id="113" name="Shape 113"/>
          <p:cNvPicPr preferRelativeResize="0"/>
          <p:nvPr/>
        </p:nvPicPr>
        <p:blipFill rotWithShape="1">
          <a:blip r:embed="rId3">
            <a:alphaModFix/>
          </a:blip>
          <a:srcRect b="0" l="0" r="0" t="0"/>
          <a:stretch/>
        </p:blipFill>
        <p:spPr>
          <a:xfrm>
            <a:off x="3451161" y="4568875"/>
            <a:ext cx="2241600" cy="495600"/>
          </a:xfrm>
          <a:prstGeom prst="rect">
            <a:avLst/>
          </a:prstGeom>
          <a:noFill/>
          <a:ln>
            <a:noFill/>
          </a:ln>
        </p:spPr>
      </p:pic>
      <p:graphicFrame>
        <p:nvGraphicFramePr>
          <p:cNvPr id="114" name="Shape 114"/>
          <p:cNvGraphicFramePr/>
          <p:nvPr/>
        </p:nvGraphicFramePr>
        <p:xfrm>
          <a:off x="854938" y="1217250"/>
          <a:ext cx="3000000" cy="3000000"/>
        </p:xfrm>
        <a:graphic>
          <a:graphicData uri="http://schemas.openxmlformats.org/drawingml/2006/table">
            <a:tbl>
              <a:tblPr>
                <a:noFill/>
                <a:tableStyleId>{D83801AE-9BB1-4507-8EC8-124AD4346CB8}</a:tableStyleId>
              </a:tblPr>
              <a:tblGrid>
                <a:gridCol w="2396750"/>
                <a:gridCol w="2396750"/>
                <a:gridCol w="2396750"/>
              </a:tblGrid>
              <a:tr h="715275">
                <a:tc>
                  <a:txBody>
                    <a:bodyPr>
                      <a:noAutofit/>
                    </a:bodyPr>
                    <a:lstStyle/>
                    <a:p>
                      <a:pPr indent="0" lvl="0" marL="0" algn="ctr">
                        <a:spcBef>
                          <a:spcPts val="0"/>
                        </a:spcBef>
                        <a:buNone/>
                      </a:pPr>
                      <a:r>
                        <a:rPr lang="en" sz="1800">
                          <a:latin typeface="Russo One"/>
                          <a:ea typeface="Russo One"/>
                          <a:cs typeface="Russo One"/>
                          <a:sym typeface="Russo One"/>
                        </a:rPr>
                        <a:t>Think</a:t>
                      </a:r>
                    </a:p>
                  </a:txBody>
                  <a:tcPr marT="91425" marB="91425" marR="91425" marL="91425"/>
                </a:tc>
                <a:tc>
                  <a:txBody>
                    <a:bodyPr>
                      <a:noAutofit/>
                    </a:bodyPr>
                    <a:lstStyle/>
                    <a:p>
                      <a:pPr indent="0" lvl="0" marL="0" algn="ctr">
                        <a:spcBef>
                          <a:spcPts val="0"/>
                        </a:spcBef>
                        <a:buNone/>
                      </a:pPr>
                      <a:r>
                        <a:rPr lang="en" sz="1800">
                          <a:latin typeface="Russo One"/>
                          <a:ea typeface="Russo One"/>
                          <a:cs typeface="Russo One"/>
                          <a:sym typeface="Russo One"/>
                        </a:rPr>
                        <a:t>Pair</a:t>
                      </a:r>
                    </a:p>
                  </a:txBody>
                  <a:tcPr marT="91425" marB="91425" marR="91425" marL="91425"/>
                </a:tc>
                <a:tc>
                  <a:txBody>
                    <a:bodyPr>
                      <a:noAutofit/>
                    </a:bodyPr>
                    <a:lstStyle/>
                    <a:p>
                      <a:pPr indent="0" lvl="0" marL="0" algn="ctr">
                        <a:spcBef>
                          <a:spcPts val="0"/>
                        </a:spcBef>
                        <a:buNone/>
                      </a:pPr>
                      <a:r>
                        <a:rPr lang="en" sz="1800">
                          <a:latin typeface="Russo One"/>
                          <a:ea typeface="Russo One"/>
                          <a:cs typeface="Russo One"/>
                          <a:sym typeface="Russo One"/>
                        </a:rPr>
                        <a:t>Share</a:t>
                      </a:r>
                    </a:p>
                  </a:txBody>
                  <a:tcPr marT="91425" marB="91425" marR="91425" marL="91425"/>
                </a:tc>
              </a:tr>
              <a:tr h="2436825">
                <a:tc>
                  <a:txBody>
                    <a:bodyPr>
                      <a:noAutofit/>
                    </a:bodyPr>
                    <a:lstStyle/>
                    <a:p>
                      <a:pPr indent="0" lvl="0" marL="0">
                        <a:spcBef>
                          <a:spcPts val="0"/>
                        </a:spcBef>
                        <a:buNone/>
                      </a:pPr>
                      <a:r>
                        <a:rPr lang="en" sz="1800">
                          <a:latin typeface="Oswald"/>
                          <a:ea typeface="Oswald"/>
                          <a:cs typeface="Oswald"/>
                          <a:sym typeface="Oswald"/>
                        </a:rPr>
                        <a:t>For 2 minutes, write about why you read and write. </a:t>
                      </a:r>
                    </a:p>
                    <a:p>
                      <a:pPr indent="0" lvl="0" marL="0">
                        <a:spcBef>
                          <a:spcPts val="0"/>
                        </a:spcBef>
                        <a:buNone/>
                      </a:pPr>
                      <a:r>
                        <a:t/>
                      </a:r>
                      <a:endParaRPr sz="1800">
                        <a:latin typeface="Oswald"/>
                        <a:ea typeface="Oswald"/>
                        <a:cs typeface="Oswald"/>
                        <a:sym typeface="Oswald"/>
                      </a:endParaRPr>
                    </a:p>
                    <a:p>
                      <a:pPr indent="0" lvl="0" marL="0">
                        <a:spcBef>
                          <a:spcPts val="0"/>
                        </a:spcBef>
                        <a:buNone/>
                      </a:pPr>
                      <a:r>
                        <a:t/>
                      </a:r>
                      <a:endParaRPr sz="1800">
                        <a:latin typeface="Oswald"/>
                        <a:ea typeface="Oswald"/>
                        <a:cs typeface="Oswald"/>
                        <a:sym typeface="Oswald"/>
                      </a:endParaRPr>
                    </a:p>
                    <a:p>
                      <a:pPr indent="0" lvl="0" marL="0" rtl="0">
                        <a:spcBef>
                          <a:spcPts val="0"/>
                        </a:spcBef>
                        <a:buNone/>
                      </a:pPr>
                      <a:r>
                        <a:t/>
                      </a:r>
                      <a:endParaRPr sz="1800">
                        <a:latin typeface="Oswald"/>
                        <a:ea typeface="Oswald"/>
                        <a:cs typeface="Oswald"/>
                        <a:sym typeface="Oswald"/>
                      </a:endParaRPr>
                    </a:p>
                  </a:txBody>
                  <a:tcPr marT="91425" marB="91425" marR="91425" marL="91425"/>
                </a:tc>
                <a:tc>
                  <a:txBody>
                    <a:bodyPr>
                      <a:noAutofit/>
                    </a:bodyPr>
                    <a:lstStyle/>
                    <a:p>
                      <a:pPr indent="0" lvl="0" marL="0">
                        <a:spcBef>
                          <a:spcPts val="0"/>
                        </a:spcBef>
                        <a:buNone/>
                      </a:pPr>
                      <a:r>
                        <a:rPr lang="en" sz="1800">
                          <a:latin typeface="Oswald"/>
                          <a:ea typeface="Oswald"/>
                          <a:cs typeface="Oswald"/>
                          <a:sym typeface="Oswald"/>
                        </a:rPr>
                        <a:t>Share with a partner what you wrote.</a:t>
                      </a:r>
                    </a:p>
                    <a:p>
                      <a:pPr indent="0" lvl="0" marL="0" rtl="0">
                        <a:spcBef>
                          <a:spcPts val="0"/>
                        </a:spcBef>
                        <a:buNone/>
                      </a:pPr>
                      <a:r>
                        <a:t/>
                      </a:r>
                      <a:endParaRPr sz="1800">
                        <a:latin typeface="Oswald"/>
                        <a:ea typeface="Oswald"/>
                        <a:cs typeface="Oswald"/>
                        <a:sym typeface="Oswald"/>
                      </a:endParaRPr>
                    </a:p>
                  </a:txBody>
                  <a:tcPr marT="91425" marB="91425" marR="91425" marL="91425"/>
                </a:tc>
                <a:tc>
                  <a:txBody>
                    <a:bodyPr>
                      <a:noAutofit/>
                    </a:bodyPr>
                    <a:lstStyle/>
                    <a:p>
                      <a:pPr indent="0" lvl="0" marL="0" rtl="0">
                        <a:spcBef>
                          <a:spcPts val="0"/>
                        </a:spcBef>
                        <a:buNone/>
                      </a:pPr>
                      <a:r>
                        <a:rPr lang="en" sz="1800">
                          <a:latin typeface="Oswald"/>
                          <a:ea typeface="Oswald"/>
                          <a:cs typeface="Oswald"/>
                          <a:sym typeface="Oswald"/>
                        </a:rPr>
                        <a:t>As a large group, let’s discuss what we talked about in small groups:</a:t>
                      </a:r>
                    </a:p>
                  </a:txBody>
                  <a:tcPr marT="91425" marB="91425" marR="91425" marL="91425"/>
                </a:tc>
              </a:tr>
            </a:tbl>
          </a:graphicData>
        </a:graphic>
      </p:graphicFrame>
      <p:sp>
        <p:nvSpPr>
          <p:cNvPr descr="This timer counts down silently until it reaches 0:00, then a police siren sounds to alert you that time is up." id="115" name="Shape 115" title="2 Minute Timer">
            <a:hlinkClick r:id="rId4"/>
          </p:cNvPr>
          <p:cNvSpPr/>
          <p:nvPr/>
        </p:nvSpPr>
        <p:spPr>
          <a:xfrm>
            <a:off x="1073300" y="2780500"/>
            <a:ext cx="1951900" cy="1463925"/>
          </a:xfrm>
          <a:prstGeom prst="rect">
            <a:avLst/>
          </a:prstGeom>
          <a:blipFill>
            <a:blip r:embed="rId5">
              <a:alphaModFix/>
            </a:blip>
            <a:stretch>
              <a:fillRect/>
            </a:stretch>
          </a:blipFill>
          <a:ln>
            <a:noFill/>
          </a:ln>
        </p:spPr>
      </p:sp>
      <p:sp>
        <p:nvSpPr>
          <p:cNvPr descr="Possibly the easiest timer you'll ever use. Big easy to see numbers. Beeps when it reaches 0. Voted #1 by timer-timer.com - that's us :) http://timer-timer.com" id="116" name="Shape 116" title="1 Minute Countdown Timer">
            <a:hlinkClick r:id="rId6"/>
          </p:cNvPr>
          <p:cNvSpPr/>
          <p:nvPr/>
        </p:nvSpPr>
        <p:spPr>
          <a:xfrm>
            <a:off x="3676413" y="2847025"/>
            <a:ext cx="1547275" cy="1160450"/>
          </a:xfrm>
          <a:prstGeom prst="rect">
            <a:avLst/>
          </a:prstGeom>
          <a:blipFill>
            <a:blip r:embed="rId7">
              <a:alphaModFix/>
            </a:blip>
            <a:stretch>
              <a:fillRect/>
            </a:stretch>
          </a:blipFill>
          <a:ln>
            <a:noFill/>
          </a:ln>
        </p:spPr>
      </p:sp>
      <p:sp>
        <p:nvSpPr>
          <p:cNvPr descr="This timer counts down silently until it reaches 0:00, then a police siren sounds to alert you that time is up." id="117" name="Shape 117" title="4 Minute Timer">
            <a:hlinkClick r:id="rId8"/>
          </p:cNvPr>
          <p:cNvSpPr/>
          <p:nvPr/>
        </p:nvSpPr>
        <p:spPr>
          <a:xfrm>
            <a:off x="5874925" y="2847025"/>
            <a:ext cx="1861274" cy="1395950"/>
          </a:xfrm>
          <a:prstGeom prst="rect">
            <a:avLst/>
          </a:prstGeom>
          <a:blipFill>
            <a:blip r:embed="rId9">
              <a:alphaModFix/>
            </a:blip>
            <a:stretch>
              <a:fillRect/>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121" name="Shape 121"/>
        <p:cNvGrpSpPr/>
        <p:nvPr/>
      </p:nvGrpSpPr>
      <p:grpSpPr>
        <a:xfrm>
          <a:off x="0" y="0"/>
          <a:ext cx="0" cy="0"/>
          <a:chOff x="0" y="0"/>
          <a:chExt cx="0" cy="0"/>
        </a:xfrm>
      </p:grpSpPr>
      <p:pic>
        <p:nvPicPr>
          <p:cNvPr descr="cwccc" id="122" name="Shape 122"/>
          <p:cNvPicPr preferRelativeResize="0"/>
          <p:nvPr/>
        </p:nvPicPr>
        <p:blipFill rotWithShape="1">
          <a:blip r:embed="rId3">
            <a:alphaModFix/>
          </a:blip>
          <a:srcRect b="0" l="0" r="0" t="0"/>
          <a:stretch/>
        </p:blipFill>
        <p:spPr>
          <a:xfrm>
            <a:off x="6775786" y="2448825"/>
            <a:ext cx="2241600" cy="495600"/>
          </a:xfrm>
          <a:prstGeom prst="rect">
            <a:avLst/>
          </a:prstGeom>
          <a:noFill/>
          <a:ln>
            <a:noFill/>
          </a:ln>
        </p:spPr>
      </p:pic>
      <p:pic>
        <p:nvPicPr>
          <p:cNvPr id="123" name="Shape 123"/>
          <p:cNvPicPr preferRelativeResize="0"/>
          <p:nvPr/>
        </p:nvPicPr>
        <p:blipFill>
          <a:blip r:embed="rId4">
            <a:alphaModFix/>
          </a:blip>
          <a:stretch>
            <a:fillRect/>
          </a:stretch>
        </p:blipFill>
        <p:spPr>
          <a:xfrm>
            <a:off x="437149" y="223413"/>
            <a:ext cx="5677775" cy="46966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127" name="Shape 127"/>
        <p:cNvGrpSpPr/>
        <p:nvPr/>
      </p:nvGrpSpPr>
      <p:grpSpPr>
        <a:xfrm>
          <a:off x="0" y="0"/>
          <a:ext cx="0" cy="0"/>
          <a:chOff x="0" y="0"/>
          <a:chExt cx="0" cy="0"/>
        </a:xfrm>
      </p:grpSpPr>
      <p:sp>
        <p:nvSpPr>
          <p:cNvPr id="128" name="Shape 128"/>
          <p:cNvSpPr txBox="1"/>
          <p:nvPr>
            <p:ph type="title"/>
          </p:nvPr>
        </p:nvSpPr>
        <p:spPr>
          <a:xfrm>
            <a:off x="311700" y="445025"/>
            <a:ext cx="8520600" cy="5727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1"/>
              </a:buClr>
              <a:buFont typeface="Arial"/>
              <a:buNone/>
            </a:pPr>
            <a:r>
              <a:rPr lang="en" sz="3600">
                <a:latin typeface="Russo One"/>
                <a:ea typeface="Russo One"/>
                <a:cs typeface="Russo One"/>
                <a:sym typeface="Russo One"/>
              </a:rPr>
              <a:t>What is Fanfiction? </a:t>
            </a:r>
          </a:p>
        </p:txBody>
      </p:sp>
      <p:sp>
        <p:nvSpPr>
          <p:cNvPr id="129" name="Shape 129"/>
          <p:cNvSpPr txBox="1"/>
          <p:nvPr>
            <p:ph idx="1" type="body"/>
          </p:nvPr>
        </p:nvSpPr>
        <p:spPr>
          <a:xfrm>
            <a:off x="311700" y="1152475"/>
            <a:ext cx="8520600" cy="3416400"/>
          </a:xfrm>
          <a:prstGeom prst="rect">
            <a:avLst/>
          </a:prstGeom>
          <a:noFill/>
          <a:ln>
            <a:noFill/>
          </a:ln>
        </p:spPr>
        <p:txBody>
          <a:bodyPr anchorCtr="0" anchor="t" bIns="91425" lIns="91425" rIns="91425" wrap="square" tIns="91425">
            <a:noAutofit/>
          </a:bodyPr>
          <a:lstStyle/>
          <a:p>
            <a:pPr indent="0" lvl="0" marL="0" marR="0" rtl="0" algn="l">
              <a:lnSpc>
                <a:spcPct val="115000"/>
              </a:lnSpc>
              <a:spcBef>
                <a:spcPts val="0"/>
              </a:spcBef>
              <a:spcAft>
                <a:spcPts val="0"/>
              </a:spcAft>
              <a:buClr>
                <a:schemeClr val="dk1"/>
              </a:buClr>
              <a:buFont typeface="Arial"/>
              <a:buNone/>
            </a:pPr>
            <a:r>
              <a:rPr lang="en">
                <a:solidFill>
                  <a:srgbClr val="000000"/>
                </a:solidFill>
                <a:latin typeface="Oswald"/>
                <a:ea typeface="Oswald"/>
                <a:cs typeface="Oswald"/>
                <a:sym typeface="Oswald"/>
              </a:rPr>
              <a:t>Fanfiction is any creative piece of writing/art that:</a:t>
            </a:r>
          </a:p>
          <a:p>
            <a:pPr indent="-317500" lvl="0" marL="457200" marR="0" rtl="0" algn="l">
              <a:lnSpc>
                <a:spcPct val="115000"/>
              </a:lnSpc>
              <a:spcBef>
                <a:spcPts val="0"/>
              </a:spcBef>
              <a:spcAft>
                <a:spcPts val="0"/>
              </a:spcAft>
              <a:buClr>
                <a:srgbClr val="000000"/>
              </a:buClr>
              <a:buSzPts val="1400"/>
              <a:buFont typeface="Oswald"/>
              <a:buAutoNum type="arabicPeriod"/>
            </a:pPr>
            <a:r>
              <a:rPr lang="en">
                <a:solidFill>
                  <a:srgbClr val="000000"/>
                </a:solidFill>
                <a:latin typeface="Oswald"/>
                <a:ea typeface="Oswald"/>
                <a:cs typeface="Oswald"/>
                <a:sym typeface="Oswald"/>
              </a:rPr>
              <a:t>Uses already established characters or settings from a franchise or existing creative property. (</a:t>
            </a:r>
            <a:r>
              <a:rPr lang="en" u="sng">
                <a:solidFill>
                  <a:srgbClr val="000000"/>
                </a:solidFill>
                <a:latin typeface="Oswald"/>
                <a:ea typeface="Oswald"/>
                <a:cs typeface="Oswald"/>
                <a:sym typeface="Oswald"/>
              </a:rPr>
              <a:t>example</a:t>
            </a:r>
            <a:r>
              <a:rPr lang="en">
                <a:solidFill>
                  <a:srgbClr val="000000"/>
                </a:solidFill>
                <a:latin typeface="Oswald"/>
                <a:ea typeface="Oswald"/>
                <a:cs typeface="Oswald"/>
                <a:sym typeface="Oswald"/>
              </a:rPr>
              <a:t>: A story about Iron Man grocery shopping)</a:t>
            </a:r>
          </a:p>
          <a:p>
            <a:pPr indent="-317500" lvl="0" marL="457200" marR="0" rtl="0" algn="l">
              <a:lnSpc>
                <a:spcPct val="115000"/>
              </a:lnSpc>
              <a:spcBef>
                <a:spcPts val="0"/>
              </a:spcBef>
              <a:spcAft>
                <a:spcPts val="0"/>
              </a:spcAft>
              <a:buClr>
                <a:srgbClr val="000000"/>
              </a:buClr>
              <a:buSzPts val="1400"/>
              <a:buFont typeface="Oswald"/>
              <a:buAutoNum type="arabicPeriod"/>
            </a:pPr>
            <a:r>
              <a:rPr lang="en">
                <a:solidFill>
                  <a:srgbClr val="000000"/>
                </a:solidFill>
                <a:latin typeface="Oswald"/>
                <a:ea typeface="Oswald"/>
                <a:cs typeface="Oswald"/>
                <a:sym typeface="Oswald"/>
              </a:rPr>
              <a:t>Has an original character but the original character lives in an already established world. (</a:t>
            </a:r>
            <a:r>
              <a:rPr lang="en" u="sng">
                <a:solidFill>
                  <a:srgbClr val="000000"/>
                </a:solidFill>
                <a:latin typeface="Oswald"/>
                <a:ea typeface="Oswald"/>
                <a:cs typeface="Oswald"/>
                <a:sym typeface="Oswald"/>
              </a:rPr>
              <a:t>example</a:t>
            </a:r>
            <a:r>
              <a:rPr lang="en">
                <a:solidFill>
                  <a:srgbClr val="000000"/>
                </a:solidFill>
                <a:latin typeface="Oswald"/>
                <a:ea typeface="Oswald"/>
                <a:cs typeface="Oswald"/>
                <a:sym typeface="Oswald"/>
              </a:rPr>
              <a:t>: Mary Sue goes to Hogwarts)</a:t>
            </a:r>
          </a:p>
          <a:p>
            <a:pPr indent="-317500" lvl="0" marL="457200" marR="0" rtl="0" algn="l">
              <a:lnSpc>
                <a:spcPct val="115000"/>
              </a:lnSpc>
              <a:spcBef>
                <a:spcPts val="0"/>
              </a:spcBef>
              <a:spcAft>
                <a:spcPts val="0"/>
              </a:spcAft>
              <a:buClr>
                <a:srgbClr val="000000"/>
              </a:buClr>
              <a:buSzPts val="1400"/>
              <a:buFont typeface="Oswald"/>
              <a:buAutoNum type="arabicPeriod"/>
            </a:pPr>
            <a:r>
              <a:rPr lang="en">
                <a:solidFill>
                  <a:srgbClr val="000000"/>
                </a:solidFill>
                <a:latin typeface="Oswald"/>
                <a:ea typeface="Oswald"/>
                <a:cs typeface="Oswald"/>
                <a:sym typeface="Oswald"/>
              </a:rPr>
              <a:t>A piece of art, music, etc that pays homage to a character or story.</a:t>
            </a:r>
          </a:p>
          <a:p>
            <a:pPr indent="0" lvl="0" marL="0" marR="0" rtl="0" algn="l">
              <a:lnSpc>
                <a:spcPct val="115000"/>
              </a:lnSpc>
              <a:spcBef>
                <a:spcPts val="0"/>
              </a:spcBef>
              <a:spcAft>
                <a:spcPts val="0"/>
              </a:spcAft>
              <a:buNone/>
            </a:pPr>
            <a:r>
              <a:t/>
            </a:r>
            <a:endParaRPr/>
          </a:p>
          <a:p>
            <a:pPr indent="0" lvl="0" marL="0" marR="0" rtl="0" algn="l">
              <a:lnSpc>
                <a:spcPct val="115000"/>
              </a:lnSpc>
              <a:spcBef>
                <a:spcPts val="0"/>
              </a:spcBef>
              <a:spcAft>
                <a:spcPts val="0"/>
              </a:spcAft>
              <a:buClr>
                <a:schemeClr val="dk1"/>
              </a:buClr>
              <a:buFont typeface="Arial"/>
              <a:buNone/>
            </a:pPr>
            <a:r>
              <a:t/>
            </a:r>
            <a:endParaRPr/>
          </a:p>
          <a:p>
            <a:pPr indent="0" lvl="0" marL="0" marR="0" rtl="0" algn="l">
              <a:lnSpc>
                <a:spcPct val="115000"/>
              </a:lnSpc>
              <a:spcBef>
                <a:spcPts val="0"/>
              </a:spcBef>
              <a:spcAft>
                <a:spcPts val="0"/>
              </a:spcAft>
              <a:buClr>
                <a:schemeClr val="dk2"/>
              </a:buClr>
              <a:buFont typeface="Arial"/>
              <a:buNone/>
            </a:pPr>
            <a:r>
              <a:t/>
            </a:r>
            <a:endParaRPr/>
          </a:p>
          <a:p>
            <a:pPr indent="0" lvl="0" marL="0" marR="0" rtl="0" algn="l">
              <a:lnSpc>
                <a:spcPct val="115000"/>
              </a:lnSpc>
              <a:spcBef>
                <a:spcPts val="0"/>
              </a:spcBef>
              <a:spcAft>
                <a:spcPts val="0"/>
              </a:spcAft>
              <a:buClr>
                <a:schemeClr val="dk2"/>
              </a:buClr>
              <a:buFont typeface="Arial"/>
              <a:buNone/>
            </a:pPr>
            <a:r>
              <a:t/>
            </a:r>
            <a:endParaRPr/>
          </a:p>
        </p:txBody>
      </p:sp>
      <p:pic>
        <p:nvPicPr>
          <p:cNvPr descr="cwccc" id="130" name="Shape 130"/>
          <p:cNvPicPr preferRelativeResize="0"/>
          <p:nvPr/>
        </p:nvPicPr>
        <p:blipFill rotWithShape="1">
          <a:blip r:embed="rId3">
            <a:alphaModFix/>
          </a:blip>
          <a:srcRect b="0" l="0" r="0" t="0"/>
          <a:stretch/>
        </p:blipFill>
        <p:spPr>
          <a:xfrm>
            <a:off x="3451161" y="4568875"/>
            <a:ext cx="2241600" cy="495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134" name="Shape 134"/>
        <p:cNvGrpSpPr/>
        <p:nvPr/>
      </p:nvGrpSpPr>
      <p:grpSpPr>
        <a:xfrm>
          <a:off x="0" y="0"/>
          <a:ext cx="0" cy="0"/>
          <a:chOff x="0" y="0"/>
          <a:chExt cx="0" cy="0"/>
        </a:xfrm>
      </p:grpSpPr>
      <p:sp>
        <p:nvSpPr>
          <p:cNvPr id="135" name="Shape 135"/>
          <p:cNvSpPr txBox="1"/>
          <p:nvPr>
            <p:ph type="title"/>
          </p:nvPr>
        </p:nvSpPr>
        <p:spPr>
          <a:xfrm>
            <a:off x="311700" y="445025"/>
            <a:ext cx="8520600" cy="5727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1"/>
              </a:buClr>
              <a:buFont typeface="Arial"/>
              <a:buNone/>
            </a:pPr>
            <a:r>
              <a:rPr lang="en" sz="3000">
                <a:latin typeface="Russo One"/>
                <a:ea typeface="Russo One"/>
                <a:cs typeface="Russo One"/>
                <a:sym typeface="Russo One"/>
              </a:rPr>
              <a:t>An Example of Fanfiction</a:t>
            </a:r>
          </a:p>
        </p:txBody>
      </p:sp>
      <p:sp>
        <p:nvSpPr>
          <p:cNvPr id="136" name="Shape 136"/>
          <p:cNvSpPr txBox="1"/>
          <p:nvPr>
            <p:ph idx="1" type="body"/>
          </p:nvPr>
        </p:nvSpPr>
        <p:spPr>
          <a:xfrm>
            <a:off x="311700" y="1152475"/>
            <a:ext cx="8520600" cy="3416400"/>
          </a:xfrm>
          <a:prstGeom prst="rect">
            <a:avLst/>
          </a:prstGeom>
          <a:noFill/>
          <a:ln>
            <a:noFill/>
          </a:ln>
        </p:spPr>
        <p:txBody>
          <a:bodyPr anchorCtr="0" anchor="t" bIns="91425" lIns="91425" rIns="91425" wrap="square" tIns="91425">
            <a:noAutofit/>
          </a:bodyPr>
          <a:lstStyle/>
          <a:p>
            <a:pPr indent="0" lvl="0" marL="0" marR="0" rtl="0" algn="l">
              <a:lnSpc>
                <a:spcPct val="115000"/>
              </a:lnSpc>
              <a:spcBef>
                <a:spcPts val="0"/>
              </a:spcBef>
              <a:spcAft>
                <a:spcPts val="0"/>
              </a:spcAft>
              <a:buClr>
                <a:schemeClr val="dk1"/>
              </a:buClr>
              <a:buFont typeface="Arial"/>
              <a:buNone/>
            </a:pPr>
            <a:r>
              <a:rPr i="1" lang="en" sz="3000">
                <a:solidFill>
                  <a:schemeClr val="dk1"/>
                </a:solidFill>
                <a:latin typeface="Oswald"/>
                <a:ea typeface="Oswald"/>
                <a:cs typeface="Oswald"/>
                <a:sym typeface="Oswald"/>
              </a:rPr>
              <a:t>Just a Hufflepuff</a:t>
            </a:r>
            <a:r>
              <a:rPr lang="en" sz="3000">
                <a:solidFill>
                  <a:schemeClr val="dk1"/>
                </a:solidFill>
                <a:latin typeface="Oswald"/>
                <a:ea typeface="Oswald"/>
                <a:cs typeface="Oswald"/>
                <a:sym typeface="Oswald"/>
              </a:rPr>
              <a:t> by Oliver Boyd and the Remembralls</a:t>
            </a:r>
          </a:p>
          <a:p>
            <a:pPr indent="0" lvl="0" marL="0" marR="0" rtl="0" algn="l">
              <a:lnSpc>
                <a:spcPct val="115000"/>
              </a:lnSpc>
              <a:spcBef>
                <a:spcPts val="0"/>
              </a:spcBef>
              <a:spcAft>
                <a:spcPts val="0"/>
              </a:spcAft>
              <a:buClr>
                <a:schemeClr val="dk1"/>
              </a:buClr>
              <a:buFont typeface="Arial"/>
              <a:buNone/>
            </a:pPr>
            <a:r>
              <a:t/>
            </a:r>
            <a:endParaRPr>
              <a:solidFill>
                <a:schemeClr val="dk1"/>
              </a:solidFill>
            </a:endParaRPr>
          </a:p>
          <a:p>
            <a:pPr indent="0" lvl="0" marL="0" marR="0" rtl="0" algn="l">
              <a:lnSpc>
                <a:spcPct val="115000"/>
              </a:lnSpc>
              <a:spcBef>
                <a:spcPts val="0"/>
              </a:spcBef>
              <a:spcAft>
                <a:spcPts val="0"/>
              </a:spcAft>
              <a:buClr>
                <a:schemeClr val="dk1"/>
              </a:buClr>
              <a:buFont typeface="Arial"/>
              <a:buNone/>
            </a:pPr>
            <a:r>
              <a:t/>
            </a:r>
            <a:endParaRPr>
              <a:solidFill>
                <a:schemeClr val="dk1"/>
              </a:solidFill>
            </a:endParaRPr>
          </a:p>
          <a:p>
            <a:pPr indent="0" lvl="0" marL="0" marR="0" rtl="0" algn="l">
              <a:lnSpc>
                <a:spcPct val="115000"/>
              </a:lnSpc>
              <a:spcBef>
                <a:spcPts val="0"/>
              </a:spcBef>
              <a:spcAft>
                <a:spcPts val="0"/>
              </a:spcAft>
              <a:buClr>
                <a:schemeClr val="dk2"/>
              </a:buClr>
              <a:buFont typeface="Arial"/>
              <a:buNone/>
            </a:pPr>
            <a:r>
              <a:t/>
            </a:r>
            <a:endParaRPr b="0" i="0" sz="1800" u="none" cap="none" strike="noStrike">
              <a:solidFill>
                <a:schemeClr val="dk2"/>
              </a:solidFill>
              <a:latin typeface="Arial"/>
              <a:ea typeface="Arial"/>
              <a:cs typeface="Arial"/>
              <a:sym typeface="Arial"/>
            </a:endParaRPr>
          </a:p>
        </p:txBody>
      </p:sp>
      <p:pic>
        <p:nvPicPr>
          <p:cNvPr descr="cwccc" id="137" name="Shape 137"/>
          <p:cNvPicPr preferRelativeResize="0"/>
          <p:nvPr/>
        </p:nvPicPr>
        <p:blipFill rotWithShape="1">
          <a:blip r:embed="rId3">
            <a:alphaModFix/>
          </a:blip>
          <a:srcRect b="0" l="0" r="0" t="0"/>
          <a:stretch/>
        </p:blipFill>
        <p:spPr>
          <a:xfrm>
            <a:off x="3451161" y="4568875"/>
            <a:ext cx="2241600" cy="495600"/>
          </a:xfrm>
          <a:prstGeom prst="rect">
            <a:avLst/>
          </a:prstGeom>
          <a:noFill/>
          <a:ln>
            <a:noFill/>
          </a:ln>
        </p:spPr>
      </p:pic>
      <p:sp>
        <p:nvSpPr>
          <p:cNvPr descr="This is for all my Hufflepuff friends, from a proud Ravenclaw :-)  Just a Hufflepuff by Oliver Boyd and the Remembralls (Christian Caldeira) from the album Bare Bones  Christian's channel: http://www.youtube.com/makemethemusic  http://itunes.apple.com/us/artist/oliver-boyd-and-the-remembralls/id267269345" id="138" name="Shape 138" title="Just a Hufflepuff ~ Oliver Boyd and the Remembralls (lyrics)">
            <a:hlinkClick r:id="rId4"/>
          </p:cNvPr>
          <p:cNvSpPr/>
          <p:nvPr/>
        </p:nvSpPr>
        <p:spPr>
          <a:xfrm>
            <a:off x="2713350" y="1735100"/>
            <a:ext cx="3930674" cy="2599575"/>
          </a:xfrm>
          <a:prstGeom prst="rect">
            <a:avLst/>
          </a:prstGeom>
          <a:blipFill>
            <a:blip r:embed="rId5">
              <a:alphaModFix/>
            </a:blip>
            <a:stretch>
              <a:fillRect/>
            </a:stretch>
          </a:blipFill>
          <a:ln>
            <a:noFill/>
          </a:ln>
        </p:spPr>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